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15119350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0CECE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3" d="100"/>
          <a:sy n="53" d="100"/>
        </p:scale>
        <p:origin x="-1334" y="-82"/>
      </p:cViewPr>
      <p:guideLst>
        <p:guide orient="horz" pos="3367"/>
        <p:guide pos="47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2A797B9-538C-40DB-9832-A4A7B4E58523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246188" y="1143000"/>
            <a:ext cx="43656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95413FC-2FF5-4287-9311-55BCEAF5F7B6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313749528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38921" rtl="0" eaLnBrk="1" latinLnBrk="0" hangingPunct="1">
      <a:defRPr sz="1626" kern="1200">
        <a:solidFill>
          <a:schemeClr val="tx1"/>
        </a:solidFill>
        <a:latin typeface="+mn-lt"/>
        <a:ea typeface="+mn-ea"/>
        <a:cs typeface="+mn-cs"/>
      </a:defRPr>
    </a:lvl1pPr>
    <a:lvl2pPr marL="619460" algn="l" defTabSz="1238921" rtl="0" eaLnBrk="1" latinLnBrk="0" hangingPunct="1">
      <a:defRPr sz="1626" kern="1200">
        <a:solidFill>
          <a:schemeClr val="tx1"/>
        </a:solidFill>
        <a:latin typeface="+mn-lt"/>
        <a:ea typeface="+mn-ea"/>
        <a:cs typeface="+mn-cs"/>
      </a:defRPr>
    </a:lvl2pPr>
    <a:lvl3pPr marL="1238921" algn="l" defTabSz="1238921" rtl="0" eaLnBrk="1" latinLnBrk="0" hangingPunct="1">
      <a:defRPr sz="1626" kern="1200">
        <a:solidFill>
          <a:schemeClr val="tx1"/>
        </a:solidFill>
        <a:latin typeface="+mn-lt"/>
        <a:ea typeface="+mn-ea"/>
        <a:cs typeface="+mn-cs"/>
      </a:defRPr>
    </a:lvl3pPr>
    <a:lvl4pPr marL="1858381" algn="l" defTabSz="1238921" rtl="0" eaLnBrk="1" latinLnBrk="0" hangingPunct="1">
      <a:defRPr sz="1626" kern="1200">
        <a:solidFill>
          <a:schemeClr val="tx1"/>
        </a:solidFill>
        <a:latin typeface="+mn-lt"/>
        <a:ea typeface="+mn-ea"/>
        <a:cs typeface="+mn-cs"/>
      </a:defRPr>
    </a:lvl4pPr>
    <a:lvl5pPr marL="2477841" algn="l" defTabSz="1238921" rtl="0" eaLnBrk="1" latinLnBrk="0" hangingPunct="1">
      <a:defRPr sz="1626" kern="1200">
        <a:solidFill>
          <a:schemeClr val="tx1"/>
        </a:solidFill>
        <a:latin typeface="+mn-lt"/>
        <a:ea typeface="+mn-ea"/>
        <a:cs typeface="+mn-cs"/>
      </a:defRPr>
    </a:lvl5pPr>
    <a:lvl6pPr marL="3097301" algn="l" defTabSz="1238921" rtl="0" eaLnBrk="1" latinLnBrk="0" hangingPunct="1">
      <a:defRPr sz="1626" kern="1200">
        <a:solidFill>
          <a:schemeClr val="tx1"/>
        </a:solidFill>
        <a:latin typeface="+mn-lt"/>
        <a:ea typeface="+mn-ea"/>
        <a:cs typeface="+mn-cs"/>
      </a:defRPr>
    </a:lvl6pPr>
    <a:lvl7pPr marL="3716762" algn="l" defTabSz="1238921" rtl="0" eaLnBrk="1" latinLnBrk="0" hangingPunct="1">
      <a:defRPr sz="1626" kern="1200">
        <a:solidFill>
          <a:schemeClr val="tx1"/>
        </a:solidFill>
        <a:latin typeface="+mn-lt"/>
        <a:ea typeface="+mn-ea"/>
        <a:cs typeface="+mn-cs"/>
      </a:defRPr>
    </a:lvl7pPr>
    <a:lvl8pPr marL="4336222" algn="l" defTabSz="1238921" rtl="0" eaLnBrk="1" latinLnBrk="0" hangingPunct="1">
      <a:defRPr sz="1626" kern="1200">
        <a:solidFill>
          <a:schemeClr val="tx1"/>
        </a:solidFill>
        <a:latin typeface="+mn-lt"/>
        <a:ea typeface="+mn-ea"/>
        <a:cs typeface="+mn-cs"/>
      </a:defRPr>
    </a:lvl8pPr>
    <a:lvl9pPr marL="4955682" algn="l" defTabSz="1238921" rtl="0" eaLnBrk="1" latinLnBrk="0" hangingPunct="1">
      <a:defRPr sz="162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3951" y="1749795"/>
            <a:ext cx="12851448" cy="3722335"/>
          </a:xfrm>
        </p:spPr>
        <p:txBody>
          <a:bodyPr anchor="b"/>
          <a:lstStyle>
            <a:lvl1pPr algn="ctr">
              <a:defRPr sz="9354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89919" y="5615678"/>
            <a:ext cx="11339513" cy="2581379"/>
          </a:xfrm>
        </p:spPr>
        <p:txBody>
          <a:bodyPr/>
          <a:lstStyle>
            <a:lvl1pPr marL="0" indent="0" algn="ctr">
              <a:buNone/>
              <a:defRPr sz="3742"/>
            </a:lvl1pPr>
            <a:lvl2pPr marL="712775" indent="0" algn="ctr">
              <a:buNone/>
              <a:defRPr sz="3118"/>
            </a:lvl2pPr>
            <a:lvl3pPr marL="1425550" indent="0" algn="ctr">
              <a:buNone/>
              <a:defRPr sz="2806"/>
            </a:lvl3pPr>
            <a:lvl4pPr marL="2138324" indent="0" algn="ctr">
              <a:buNone/>
              <a:defRPr sz="2494"/>
            </a:lvl4pPr>
            <a:lvl5pPr marL="2851099" indent="0" algn="ctr">
              <a:buNone/>
              <a:defRPr sz="2494"/>
            </a:lvl5pPr>
            <a:lvl6pPr marL="3563874" indent="0" algn="ctr">
              <a:buNone/>
              <a:defRPr sz="2494"/>
            </a:lvl6pPr>
            <a:lvl7pPr marL="4276649" indent="0" algn="ctr">
              <a:buNone/>
              <a:defRPr sz="2494"/>
            </a:lvl7pPr>
            <a:lvl8pPr marL="4989424" indent="0" algn="ctr">
              <a:buNone/>
              <a:defRPr sz="2494"/>
            </a:lvl8pPr>
            <a:lvl9pPr marL="5702198" indent="0" algn="ctr">
              <a:buNone/>
              <a:defRPr sz="2494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10756077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8826502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819786" y="569240"/>
            <a:ext cx="3260110" cy="9060817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39456" y="569240"/>
            <a:ext cx="9591338" cy="9060817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12912741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42395065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31582" y="2665532"/>
            <a:ext cx="13040439" cy="4447496"/>
          </a:xfrm>
        </p:spPr>
        <p:txBody>
          <a:bodyPr anchor="b"/>
          <a:lstStyle>
            <a:lvl1pPr>
              <a:defRPr sz="9354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31582" y="7155103"/>
            <a:ext cx="13040439" cy="2338833"/>
          </a:xfrm>
        </p:spPr>
        <p:txBody>
          <a:bodyPr/>
          <a:lstStyle>
            <a:lvl1pPr marL="0" indent="0">
              <a:buNone/>
              <a:defRPr sz="3742">
                <a:solidFill>
                  <a:schemeClr val="tx1"/>
                </a:solidFill>
              </a:defRPr>
            </a:lvl1pPr>
            <a:lvl2pPr marL="712775" indent="0">
              <a:buNone/>
              <a:defRPr sz="3118">
                <a:solidFill>
                  <a:schemeClr val="tx1">
                    <a:tint val="75000"/>
                  </a:schemeClr>
                </a:solidFill>
              </a:defRPr>
            </a:lvl2pPr>
            <a:lvl3pPr marL="1425550" indent="0">
              <a:buNone/>
              <a:defRPr sz="2806">
                <a:solidFill>
                  <a:schemeClr val="tx1">
                    <a:tint val="75000"/>
                  </a:schemeClr>
                </a:solidFill>
              </a:defRPr>
            </a:lvl3pPr>
            <a:lvl4pPr marL="213832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4pPr>
            <a:lvl5pPr marL="2851099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5pPr>
            <a:lvl6pPr marL="356387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6pPr>
            <a:lvl7pPr marL="4276649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7pPr>
            <a:lvl8pPr marL="498942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8pPr>
            <a:lvl9pPr marL="5702198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8761366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39455" y="2846200"/>
            <a:ext cx="6425724" cy="678385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654171" y="2846200"/>
            <a:ext cx="6425724" cy="678385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7446496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569242"/>
            <a:ext cx="13040439" cy="206659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1426" y="2620980"/>
            <a:ext cx="6396193" cy="1284502"/>
          </a:xfrm>
        </p:spPr>
        <p:txBody>
          <a:bodyPr anchor="b"/>
          <a:lstStyle>
            <a:lvl1pPr marL="0" indent="0">
              <a:buNone/>
              <a:defRPr sz="3742" b="1"/>
            </a:lvl1pPr>
            <a:lvl2pPr marL="712775" indent="0">
              <a:buNone/>
              <a:defRPr sz="3118" b="1"/>
            </a:lvl2pPr>
            <a:lvl3pPr marL="1425550" indent="0">
              <a:buNone/>
              <a:defRPr sz="2806" b="1"/>
            </a:lvl3pPr>
            <a:lvl4pPr marL="2138324" indent="0">
              <a:buNone/>
              <a:defRPr sz="2494" b="1"/>
            </a:lvl4pPr>
            <a:lvl5pPr marL="2851099" indent="0">
              <a:buNone/>
              <a:defRPr sz="2494" b="1"/>
            </a:lvl5pPr>
            <a:lvl6pPr marL="3563874" indent="0">
              <a:buNone/>
              <a:defRPr sz="2494" b="1"/>
            </a:lvl6pPr>
            <a:lvl7pPr marL="4276649" indent="0">
              <a:buNone/>
              <a:defRPr sz="2494" b="1"/>
            </a:lvl7pPr>
            <a:lvl8pPr marL="4989424" indent="0">
              <a:buNone/>
              <a:defRPr sz="2494" b="1"/>
            </a:lvl8pPr>
            <a:lvl9pPr marL="5702198" indent="0">
              <a:buNone/>
              <a:defRPr sz="2494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426" y="3905482"/>
            <a:ext cx="6396193" cy="5744375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654172" y="2620980"/>
            <a:ext cx="6427693" cy="1284502"/>
          </a:xfrm>
        </p:spPr>
        <p:txBody>
          <a:bodyPr anchor="b"/>
          <a:lstStyle>
            <a:lvl1pPr marL="0" indent="0">
              <a:buNone/>
              <a:defRPr sz="3742" b="1"/>
            </a:lvl1pPr>
            <a:lvl2pPr marL="712775" indent="0">
              <a:buNone/>
              <a:defRPr sz="3118" b="1"/>
            </a:lvl2pPr>
            <a:lvl3pPr marL="1425550" indent="0">
              <a:buNone/>
              <a:defRPr sz="2806" b="1"/>
            </a:lvl3pPr>
            <a:lvl4pPr marL="2138324" indent="0">
              <a:buNone/>
              <a:defRPr sz="2494" b="1"/>
            </a:lvl4pPr>
            <a:lvl5pPr marL="2851099" indent="0">
              <a:buNone/>
              <a:defRPr sz="2494" b="1"/>
            </a:lvl5pPr>
            <a:lvl6pPr marL="3563874" indent="0">
              <a:buNone/>
              <a:defRPr sz="2494" b="1"/>
            </a:lvl6pPr>
            <a:lvl7pPr marL="4276649" indent="0">
              <a:buNone/>
              <a:defRPr sz="2494" b="1"/>
            </a:lvl7pPr>
            <a:lvl8pPr marL="4989424" indent="0">
              <a:buNone/>
              <a:defRPr sz="2494" b="1"/>
            </a:lvl8pPr>
            <a:lvl9pPr marL="5702198" indent="0">
              <a:buNone/>
              <a:defRPr sz="2494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654172" y="3905482"/>
            <a:ext cx="6427693" cy="5744375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12028797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38534080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3627681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712788"/>
            <a:ext cx="4876384" cy="2494756"/>
          </a:xfrm>
        </p:spPr>
        <p:txBody>
          <a:bodyPr anchor="b"/>
          <a:lstStyle>
            <a:lvl1pPr>
              <a:defRPr sz="4989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27693" y="1539425"/>
            <a:ext cx="7654171" cy="7598117"/>
          </a:xfrm>
        </p:spPr>
        <p:txBody>
          <a:bodyPr/>
          <a:lstStyle>
            <a:lvl1pPr>
              <a:defRPr sz="4989"/>
            </a:lvl1pPr>
            <a:lvl2pPr>
              <a:defRPr sz="4365"/>
            </a:lvl2pPr>
            <a:lvl3pPr>
              <a:defRPr sz="3742"/>
            </a:lvl3pPr>
            <a:lvl4pPr>
              <a:defRPr sz="3118"/>
            </a:lvl4pPr>
            <a:lvl5pPr>
              <a:defRPr sz="3118"/>
            </a:lvl5pPr>
            <a:lvl6pPr>
              <a:defRPr sz="3118"/>
            </a:lvl6pPr>
            <a:lvl7pPr>
              <a:defRPr sz="3118"/>
            </a:lvl7pPr>
            <a:lvl8pPr>
              <a:defRPr sz="3118"/>
            </a:lvl8pPr>
            <a:lvl9pPr>
              <a:defRPr sz="3118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494"/>
            </a:lvl1pPr>
            <a:lvl2pPr marL="712775" indent="0">
              <a:buNone/>
              <a:defRPr sz="2183"/>
            </a:lvl2pPr>
            <a:lvl3pPr marL="1425550" indent="0">
              <a:buNone/>
              <a:defRPr sz="1871"/>
            </a:lvl3pPr>
            <a:lvl4pPr marL="2138324" indent="0">
              <a:buNone/>
              <a:defRPr sz="1559"/>
            </a:lvl4pPr>
            <a:lvl5pPr marL="2851099" indent="0">
              <a:buNone/>
              <a:defRPr sz="1559"/>
            </a:lvl5pPr>
            <a:lvl6pPr marL="3563874" indent="0">
              <a:buNone/>
              <a:defRPr sz="1559"/>
            </a:lvl6pPr>
            <a:lvl7pPr marL="4276649" indent="0">
              <a:buNone/>
              <a:defRPr sz="1559"/>
            </a:lvl7pPr>
            <a:lvl8pPr marL="4989424" indent="0">
              <a:buNone/>
              <a:defRPr sz="1559"/>
            </a:lvl8pPr>
            <a:lvl9pPr marL="5702198" indent="0">
              <a:buNone/>
              <a:defRPr sz="1559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265957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712788"/>
            <a:ext cx="4876384" cy="2494756"/>
          </a:xfrm>
        </p:spPr>
        <p:txBody>
          <a:bodyPr anchor="b"/>
          <a:lstStyle>
            <a:lvl1pPr>
              <a:defRPr sz="4989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427693" y="1539425"/>
            <a:ext cx="7654171" cy="7598117"/>
          </a:xfrm>
        </p:spPr>
        <p:txBody>
          <a:bodyPr anchor="t"/>
          <a:lstStyle>
            <a:lvl1pPr marL="0" indent="0">
              <a:buNone/>
              <a:defRPr sz="4989"/>
            </a:lvl1pPr>
            <a:lvl2pPr marL="712775" indent="0">
              <a:buNone/>
              <a:defRPr sz="4365"/>
            </a:lvl2pPr>
            <a:lvl3pPr marL="1425550" indent="0">
              <a:buNone/>
              <a:defRPr sz="3742"/>
            </a:lvl3pPr>
            <a:lvl4pPr marL="2138324" indent="0">
              <a:buNone/>
              <a:defRPr sz="3118"/>
            </a:lvl4pPr>
            <a:lvl5pPr marL="2851099" indent="0">
              <a:buNone/>
              <a:defRPr sz="3118"/>
            </a:lvl5pPr>
            <a:lvl6pPr marL="3563874" indent="0">
              <a:buNone/>
              <a:defRPr sz="3118"/>
            </a:lvl6pPr>
            <a:lvl7pPr marL="4276649" indent="0">
              <a:buNone/>
              <a:defRPr sz="3118"/>
            </a:lvl7pPr>
            <a:lvl8pPr marL="4989424" indent="0">
              <a:buNone/>
              <a:defRPr sz="3118"/>
            </a:lvl8pPr>
            <a:lvl9pPr marL="5702198" indent="0">
              <a:buNone/>
              <a:defRPr sz="3118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494"/>
            </a:lvl1pPr>
            <a:lvl2pPr marL="712775" indent="0">
              <a:buNone/>
              <a:defRPr sz="2183"/>
            </a:lvl2pPr>
            <a:lvl3pPr marL="1425550" indent="0">
              <a:buNone/>
              <a:defRPr sz="1871"/>
            </a:lvl3pPr>
            <a:lvl4pPr marL="2138324" indent="0">
              <a:buNone/>
              <a:defRPr sz="1559"/>
            </a:lvl4pPr>
            <a:lvl5pPr marL="2851099" indent="0">
              <a:buNone/>
              <a:defRPr sz="1559"/>
            </a:lvl5pPr>
            <a:lvl6pPr marL="3563874" indent="0">
              <a:buNone/>
              <a:defRPr sz="1559"/>
            </a:lvl6pPr>
            <a:lvl7pPr marL="4276649" indent="0">
              <a:buNone/>
              <a:defRPr sz="1559"/>
            </a:lvl7pPr>
            <a:lvl8pPr marL="4989424" indent="0">
              <a:buNone/>
              <a:defRPr sz="1559"/>
            </a:lvl8pPr>
            <a:lvl9pPr marL="5702198" indent="0">
              <a:buNone/>
              <a:defRPr sz="1559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10027467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39456" y="569242"/>
            <a:ext cx="13040439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39456" y="2846200"/>
            <a:ext cx="13040439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9455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D0F44E-A967-45AF-988C-6D295EDBDD52}" type="datetimeFigureOut">
              <a:rPr lang="de-DE" smtClean="0"/>
              <a:pPr/>
              <a:t>30.12.2020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08285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041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5AF12A-AF50-4C4C-976F-DD5976EFA8FF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32546968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425550" rtl="0" eaLnBrk="1" latinLnBrk="0" hangingPunct="1">
        <a:lnSpc>
          <a:spcPct val="90000"/>
        </a:lnSpc>
        <a:spcBef>
          <a:spcPct val="0"/>
        </a:spcBef>
        <a:buNone/>
        <a:defRPr sz="68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6387" indent="-356387" algn="l" defTabSz="1425550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sz="4365" kern="1200">
          <a:solidFill>
            <a:schemeClr val="tx1"/>
          </a:solidFill>
          <a:latin typeface="+mn-lt"/>
          <a:ea typeface="+mn-ea"/>
          <a:cs typeface="+mn-cs"/>
        </a:defRPr>
      </a:lvl1pPr>
      <a:lvl2pPr marL="1069162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3742" kern="1200">
          <a:solidFill>
            <a:schemeClr val="tx1"/>
          </a:solidFill>
          <a:latin typeface="+mn-lt"/>
          <a:ea typeface="+mn-ea"/>
          <a:cs typeface="+mn-cs"/>
        </a:defRPr>
      </a:lvl2pPr>
      <a:lvl3pPr marL="1781937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3118" kern="1200">
          <a:solidFill>
            <a:schemeClr val="tx1"/>
          </a:solidFill>
          <a:latin typeface="+mn-lt"/>
          <a:ea typeface="+mn-ea"/>
          <a:cs typeface="+mn-cs"/>
        </a:defRPr>
      </a:lvl3pPr>
      <a:lvl4pPr marL="2494712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4pPr>
      <a:lvl5pPr marL="3207487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5pPr>
      <a:lvl6pPr marL="3920261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6pPr>
      <a:lvl7pPr marL="4633036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7pPr>
      <a:lvl8pPr marL="5345811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8pPr>
      <a:lvl9pPr marL="6058586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1pPr>
      <a:lvl2pPr marL="712775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2pPr>
      <a:lvl3pPr marL="1425550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3pPr>
      <a:lvl4pPr marL="2138324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4pPr>
      <a:lvl5pPr marL="2851099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5pPr>
      <a:lvl6pPr marL="3563874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6pPr>
      <a:lvl7pPr marL="4276649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7pPr>
      <a:lvl8pPr marL="4989424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8pPr>
      <a:lvl9pPr marL="5702198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uppieren 3">
            <a:extLst>
              <a:ext uri="{FF2B5EF4-FFF2-40B4-BE49-F238E27FC236}">
                <a16:creationId xmlns:a16="http://schemas.microsoft.com/office/drawing/2014/main" xmlns="" id="{6496CC11-0C04-4C9A-A8DF-C63516B27D24}"/>
              </a:ext>
            </a:extLst>
          </p:cNvPr>
          <p:cNvGrpSpPr/>
          <p:nvPr/>
        </p:nvGrpSpPr>
        <p:grpSpPr>
          <a:xfrm rot="10800000">
            <a:off x="470606" y="8514464"/>
            <a:ext cx="1314451" cy="1430519"/>
            <a:chOff x="-213245" y="0"/>
            <a:chExt cx="2425474" cy="2409678"/>
          </a:xfrm>
        </p:grpSpPr>
        <p:cxnSp>
          <p:nvCxnSpPr>
            <p:cNvPr id="9" name="Gerader Verbinder 8">
              <a:extLst>
                <a:ext uri="{FF2B5EF4-FFF2-40B4-BE49-F238E27FC236}">
                  <a16:creationId xmlns:a16="http://schemas.microsoft.com/office/drawing/2014/main" xmlns="" id="{87FDB6A1-7A17-4A5E-834F-E6B65B630879}"/>
                </a:ext>
              </a:extLst>
            </p:cNvPr>
            <p:cNvCxnSpPr/>
            <p:nvPr/>
          </p:nvCxnSpPr>
          <p:spPr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Bogen 9">
              <a:extLst>
                <a:ext uri="{FF2B5EF4-FFF2-40B4-BE49-F238E27FC236}">
                  <a16:creationId xmlns:a16="http://schemas.microsoft.com/office/drawing/2014/main" xmlns="" id="{12074A23-452C-4A42-ABBB-0098025B9F72}"/>
                </a:ext>
              </a:extLst>
            </p:cNvPr>
            <p:cNvSpPr/>
            <p:nvPr/>
          </p:nvSpPr>
          <p:spPr>
            <a:xfrm>
              <a:off x="489625" y="0"/>
              <a:ext cx="1722042" cy="1589102"/>
            </a:xfrm>
            <a:prstGeom prst="arc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11" name="Gerader Verbinder 10">
              <a:extLst>
                <a:ext uri="{FF2B5EF4-FFF2-40B4-BE49-F238E27FC236}">
                  <a16:creationId xmlns:a16="http://schemas.microsoft.com/office/drawing/2014/main" xmlns="" id="{AF34E269-2785-4D64-92D6-E40E66FA32CD}"/>
                </a:ext>
              </a:extLst>
            </p:cNvPr>
            <p:cNvCxnSpPr/>
            <p:nvPr/>
          </p:nvCxnSpPr>
          <p:spPr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2" name="Gerader Verbinder 11">
            <a:extLst>
              <a:ext uri="{FF2B5EF4-FFF2-40B4-BE49-F238E27FC236}">
                <a16:creationId xmlns:a16="http://schemas.microsoft.com/office/drawing/2014/main" xmlns="" id="{5D948E00-F108-482E-B0C7-92B6E57C9308}"/>
              </a:ext>
            </a:extLst>
          </p:cNvPr>
          <p:cNvCxnSpPr/>
          <p:nvPr/>
        </p:nvCxnSpPr>
        <p:spPr>
          <a:xfrm flipV="1">
            <a:off x="1852344" y="2271713"/>
            <a:ext cx="3248294" cy="6420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16" name="Gerader Verbinder 15">
            <a:extLst>
              <a:ext uri="{FF2B5EF4-FFF2-40B4-BE49-F238E27FC236}">
                <a16:creationId xmlns:a16="http://schemas.microsoft.com/office/drawing/2014/main" xmlns="" id="{C38EA73E-B662-41FC-8955-CAB2E869AF6A}"/>
              </a:ext>
            </a:extLst>
          </p:cNvPr>
          <p:cNvCxnSpPr/>
          <p:nvPr/>
        </p:nvCxnSpPr>
        <p:spPr>
          <a:xfrm>
            <a:off x="5100368" y="2282893"/>
            <a:ext cx="2597785" cy="0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17" name="Gerader Verbinder 16">
            <a:extLst>
              <a:ext uri="{FF2B5EF4-FFF2-40B4-BE49-F238E27FC236}">
                <a16:creationId xmlns:a16="http://schemas.microsoft.com/office/drawing/2014/main" xmlns="" id="{8774499A-A50F-4B19-A5A2-47F2D04A907E}"/>
              </a:ext>
            </a:extLst>
          </p:cNvPr>
          <p:cNvCxnSpPr>
            <a:cxnSpLocks/>
          </p:cNvCxnSpPr>
          <p:nvPr/>
        </p:nvCxnSpPr>
        <p:spPr>
          <a:xfrm>
            <a:off x="6313536" y="1170130"/>
            <a:ext cx="0" cy="2252594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sp>
        <p:nvSpPr>
          <p:cNvPr id="20" name="Ellipse 19">
            <a:extLst>
              <a:ext uri="{FF2B5EF4-FFF2-40B4-BE49-F238E27FC236}">
                <a16:creationId xmlns:a16="http://schemas.microsoft.com/office/drawing/2014/main" xmlns="" id="{5BF6EB49-D85A-4BC4-9BFB-8FA4B30100D8}"/>
              </a:ext>
            </a:extLst>
          </p:cNvPr>
          <p:cNvSpPr/>
          <p:nvPr/>
        </p:nvSpPr>
        <p:spPr>
          <a:xfrm>
            <a:off x="13563600" y="9247982"/>
            <a:ext cx="1187450" cy="118745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de-DE"/>
          </a:p>
        </p:txBody>
      </p:sp>
      <p:grpSp>
        <p:nvGrpSpPr>
          <p:cNvPr id="5" name="Gruppieren 4">
            <a:extLst>
              <a:ext uri="{FF2B5EF4-FFF2-40B4-BE49-F238E27FC236}">
                <a16:creationId xmlns:a16="http://schemas.microsoft.com/office/drawing/2014/main" xmlns="" id="{BE88869B-C0BE-4A41-B257-C71597887ED8}"/>
              </a:ext>
            </a:extLst>
          </p:cNvPr>
          <p:cNvGrpSpPr/>
          <p:nvPr/>
        </p:nvGrpSpPr>
        <p:grpSpPr>
          <a:xfrm rot="16200000">
            <a:off x="-1428747" y="5270659"/>
            <a:ext cx="3786190" cy="360045"/>
            <a:chOff x="1575132" y="757657"/>
            <a:chExt cx="914400" cy="360045"/>
          </a:xfrm>
        </p:grpSpPr>
        <p:sp>
          <p:nvSpPr>
            <p:cNvPr id="13" name="AutoShape 3">
              <a:extLst>
                <a:ext uri="{FF2B5EF4-FFF2-40B4-BE49-F238E27FC236}">
                  <a16:creationId xmlns:a16="http://schemas.microsoft.com/office/drawing/2014/main" xmlns="" id="{84556115-9CE5-4543-8303-4B831FF30E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24" name="Line 190">
              <a:extLst>
                <a:ext uri="{FF2B5EF4-FFF2-40B4-BE49-F238E27FC236}">
                  <a16:creationId xmlns:a16="http://schemas.microsoft.com/office/drawing/2014/main" xmlns="" id="{92F052DC-83AA-46E7-84BC-22AA9F8E25D8}"/>
                </a:ext>
              </a:extLst>
            </p:cNvPr>
            <p:cNvCxnSpPr>
              <a:cxnSpLocks noChangeShapeType="1"/>
              <a:endCxn id="13" idx="3"/>
            </p:cNvCxnSpPr>
            <p:nvPr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sp>
        <p:nvSpPr>
          <p:cNvPr id="25" name="Rechteck 24"/>
          <p:cNvSpPr/>
          <p:nvPr/>
        </p:nvSpPr>
        <p:spPr>
          <a:xfrm rot="16200000">
            <a:off x="11958638" y="9201149"/>
            <a:ext cx="1371600" cy="122872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 smtClean="0"/>
              <a:t>Start</a:t>
            </a:r>
            <a:endParaRPr lang="de-DE" dirty="0"/>
          </a:p>
        </p:txBody>
      </p:sp>
      <p:grpSp>
        <p:nvGrpSpPr>
          <p:cNvPr id="27" name="Gruppieren 26">
            <a:extLst>
              <a:ext uri="{FF2B5EF4-FFF2-40B4-BE49-F238E27FC236}">
                <a16:creationId xmlns:a16="http://schemas.microsoft.com/office/drawing/2014/main" xmlns="" id="{BE88869B-C0BE-4A41-B257-C71597887ED8}"/>
              </a:ext>
            </a:extLst>
          </p:cNvPr>
          <p:cNvGrpSpPr/>
          <p:nvPr/>
        </p:nvGrpSpPr>
        <p:grpSpPr>
          <a:xfrm>
            <a:off x="7616100" y="6551506"/>
            <a:ext cx="3971064" cy="360045"/>
            <a:chOff x="1575132" y="757657"/>
            <a:chExt cx="914400" cy="360045"/>
          </a:xfrm>
        </p:grpSpPr>
        <p:sp>
          <p:nvSpPr>
            <p:cNvPr id="28" name="AutoShape 3">
              <a:extLst>
                <a:ext uri="{FF2B5EF4-FFF2-40B4-BE49-F238E27FC236}">
                  <a16:creationId xmlns:a16="http://schemas.microsoft.com/office/drawing/2014/main" xmlns="" id="{84556115-9CE5-4543-8303-4B831FF30E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29" name="Line 190">
              <a:extLst>
                <a:ext uri="{FF2B5EF4-FFF2-40B4-BE49-F238E27FC236}">
                  <a16:creationId xmlns:a16="http://schemas.microsoft.com/office/drawing/2014/main" xmlns="" id="{92F052DC-83AA-46E7-84BC-22AA9F8E25D8}"/>
                </a:ext>
              </a:extLst>
            </p:cNvPr>
            <p:cNvCxnSpPr>
              <a:cxnSpLocks noChangeShapeType="1"/>
              <a:endCxn id="28" idx="3"/>
            </p:cNvCxnSpPr>
            <p:nvPr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grpSp>
        <p:nvGrpSpPr>
          <p:cNvPr id="30" name="Gruppieren 29">
            <a:extLst>
              <a:ext uri="{FF2B5EF4-FFF2-40B4-BE49-F238E27FC236}">
                <a16:creationId xmlns:a16="http://schemas.microsoft.com/office/drawing/2014/main" xmlns="" id="{6496CC11-0C04-4C9A-A8DF-C63516B27D24}"/>
              </a:ext>
            </a:extLst>
          </p:cNvPr>
          <p:cNvGrpSpPr/>
          <p:nvPr/>
        </p:nvGrpSpPr>
        <p:grpSpPr>
          <a:xfrm rot="16200000">
            <a:off x="522994" y="2208915"/>
            <a:ext cx="1314451" cy="1430519"/>
            <a:chOff x="-213245" y="0"/>
            <a:chExt cx="2425474" cy="2409678"/>
          </a:xfrm>
        </p:grpSpPr>
        <p:cxnSp>
          <p:nvCxnSpPr>
            <p:cNvPr id="31" name="Gerader Verbinder 8">
              <a:extLst>
                <a:ext uri="{FF2B5EF4-FFF2-40B4-BE49-F238E27FC236}">
                  <a16:creationId xmlns:a16="http://schemas.microsoft.com/office/drawing/2014/main" xmlns="" id="{87FDB6A1-7A17-4A5E-834F-E6B65B630879}"/>
                </a:ext>
              </a:extLst>
            </p:cNvPr>
            <p:cNvCxnSpPr/>
            <p:nvPr/>
          </p:nvCxnSpPr>
          <p:spPr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Bogen 31">
              <a:extLst>
                <a:ext uri="{FF2B5EF4-FFF2-40B4-BE49-F238E27FC236}">
                  <a16:creationId xmlns:a16="http://schemas.microsoft.com/office/drawing/2014/main" xmlns="" id="{12074A23-452C-4A42-ABBB-0098025B9F72}"/>
                </a:ext>
              </a:extLst>
            </p:cNvPr>
            <p:cNvSpPr/>
            <p:nvPr/>
          </p:nvSpPr>
          <p:spPr>
            <a:xfrm>
              <a:off x="489625" y="0"/>
              <a:ext cx="1722042" cy="1589102"/>
            </a:xfrm>
            <a:prstGeom prst="arc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33" name="Gerader Verbinder 10">
              <a:extLst>
                <a:ext uri="{FF2B5EF4-FFF2-40B4-BE49-F238E27FC236}">
                  <a16:creationId xmlns:a16="http://schemas.microsoft.com/office/drawing/2014/main" xmlns="" id="{AF34E269-2785-4D64-92D6-E40E66FA32CD}"/>
                </a:ext>
              </a:extLst>
            </p:cNvPr>
            <p:cNvCxnSpPr/>
            <p:nvPr/>
          </p:nvCxnSpPr>
          <p:spPr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4" name="Gerader Verbinder 11">
            <a:extLst>
              <a:ext uri="{FF2B5EF4-FFF2-40B4-BE49-F238E27FC236}">
                <a16:creationId xmlns:a16="http://schemas.microsoft.com/office/drawing/2014/main" xmlns="" id="{5D948E00-F108-482E-B0C7-92B6E57C9308}"/>
              </a:ext>
            </a:extLst>
          </p:cNvPr>
          <p:cNvCxnSpPr/>
          <p:nvPr/>
        </p:nvCxnSpPr>
        <p:spPr>
          <a:xfrm>
            <a:off x="7676881" y="2287656"/>
            <a:ext cx="5167582" cy="26919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cxnSp>
        <p:nvCxnSpPr>
          <p:cNvPr id="35" name="Gerader Verbinder 11">
            <a:extLst>
              <a:ext uri="{FF2B5EF4-FFF2-40B4-BE49-F238E27FC236}">
                <a16:creationId xmlns:a16="http://schemas.microsoft.com/office/drawing/2014/main" xmlns="" id="{5D948E00-F108-482E-B0C7-92B6E57C9308}"/>
              </a:ext>
            </a:extLst>
          </p:cNvPr>
          <p:cNvCxnSpPr/>
          <p:nvPr/>
        </p:nvCxnSpPr>
        <p:spPr>
          <a:xfrm flipV="1">
            <a:off x="1790432" y="9915525"/>
            <a:ext cx="10182493" cy="15946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sp>
        <p:nvSpPr>
          <p:cNvPr id="37" name="Rechteck 36"/>
          <p:cNvSpPr/>
          <p:nvPr/>
        </p:nvSpPr>
        <p:spPr>
          <a:xfrm rot="16200000">
            <a:off x="185738" y="7310436"/>
            <a:ext cx="1371600" cy="122872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 smtClean="0"/>
              <a:t>Station 1</a:t>
            </a:r>
            <a:endParaRPr lang="de-DE" dirty="0"/>
          </a:p>
        </p:txBody>
      </p:sp>
      <p:grpSp>
        <p:nvGrpSpPr>
          <p:cNvPr id="39" name="Gruppieren 38">
            <a:extLst>
              <a:ext uri="{FF2B5EF4-FFF2-40B4-BE49-F238E27FC236}">
                <a16:creationId xmlns:a16="http://schemas.microsoft.com/office/drawing/2014/main" xmlns="" id="{BE88869B-C0BE-4A41-B257-C71597887ED8}"/>
              </a:ext>
            </a:extLst>
          </p:cNvPr>
          <p:cNvGrpSpPr/>
          <p:nvPr/>
        </p:nvGrpSpPr>
        <p:grpSpPr>
          <a:xfrm rot="5400000">
            <a:off x="5761371" y="581978"/>
            <a:ext cx="1095374" cy="360045"/>
            <a:chOff x="1575132" y="757657"/>
            <a:chExt cx="914400" cy="360045"/>
          </a:xfrm>
        </p:grpSpPr>
        <p:sp>
          <p:nvSpPr>
            <p:cNvPr id="40" name="AutoShape 3">
              <a:extLst>
                <a:ext uri="{FF2B5EF4-FFF2-40B4-BE49-F238E27FC236}">
                  <a16:creationId xmlns:a16="http://schemas.microsoft.com/office/drawing/2014/main" xmlns="" id="{84556115-9CE5-4543-8303-4B831FF30E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41" name="Line 190">
              <a:extLst>
                <a:ext uri="{FF2B5EF4-FFF2-40B4-BE49-F238E27FC236}">
                  <a16:creationId xmlns:a16="http://schemas.microsoft.com/office/drawing/2014/main" xmlns="" id="{92F052DC-83AA-46E7-84BC-22AA9F8E25D8}"/>
                </a:ext>
              </a:extLst>
            </p:cNvPr>
            <p:cNvCxnSpPr>
              <a:cxnSpLocks noChangeShapeType="1"/>
              <a:endCxn id="40" idx="3"/>
            </p:cNvCxnSpPr>
            <p:nvPr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grpSp>
        <p:nvGrpSpPr>
          <p:cNvPr id="46" name="Gruppieren 45">
            <a:extLst>
              <a:ext uri="{FF2B5EF4-FFF2-40B4-BE49-F238E27FC236}">
                <a16:creationId xmlns:a16="http://schemas.microsoft.com/office/drawing/2014/main" xmlns="" id="{BE88869B-C0BE-4A41-B257-C71597887ED8}"/>
              </a:ext>
            </a:extLst>
          </p:cNvPr>
          <p:cNvGrpSpPr/>
          <p:nvPr/>
        </p:nvGrpSpPr>
        <p:grpSpPr>
          <a:xfrm rot="5400000">
            <a:off x="12966768" y="4682226"/>
            <a:ext cx="2448457" cy="360045"/>
            <a:chOff x="1575132" y="757657"/>
            <a:chExt cx="914400" cy="360045"/>
          </a:xfrm>
        </p:grpSpPr>
        <p:sp>
          <p:nvSpPr>
            <p:cNvPr id="47" name="AutoShape 3">
              <a:extLst>
                <a:ext uri="{FF2B5EF4-FFF2-40B4-BE49-F238E27FC236}">
                  <a16:creationId xmlns:a16="http://schemas.microsoft.com/office/drawing/2014/main" xmlns="" id="{84556115-9CE5-4543-8303-4B831FF30E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48" name="Line 190">
              <a:extLst>
                <a:ext uri="{FF2B5EF4-FFF2-40B4-BE49-F238E27FC236}">
                  <a16:creationId xmlns:a16="http://schemas.microsoft.com/office/drawing/2014/main" xmlns="" id="{92F052DC-83AA-46E7-84BC-22AA9F8E25D8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575132" y="980541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grpSp>
        <p:nvGrpSpPr>
          <p:cNvPr id="49" name="Gruppieren 48">
            <a:extLst>
              <a:ext uri="{FF2B5EF4-FFF2-40B4-BE49-F238E27FC236}">
                <a16:creationId xmlns:a16="http://schemas.microsoft.com/office/drawing/2014/main" xmlns="" id="{BE88869B-C0BE-4A41-B257-C71597887ED8}"/>
              </a:ext>
            </a:extLst>
          </p:cNvPr>
          <p:cNvGrpSpPr/>
          <p:nvPr/>
        </p:nvGrpSpPr>
        <p:grpSpPr>
          <a:xfrm rot="5400000">
            <a:off x="13386135" y="8021005"/>
            <a:ext cx="1485900" cy="360045"/>
            <a:chOff x="1575132" y="757657"/>
            <a:chExt cx="914400" cy="360045"/>
          </a:xfrm>
        </p:grpSpPr>
        <p:sp>
          <p:nvSpPr>
            <p:cNvPr id="50" name="AutoShape 3">
              <a:extLst>
                <a:ext uri="{FF2B5EF4-FFF2-40B4-BE49-F238E27FC236}">
                  <a16:creationId xmlns:a16="http://schemas.microsoft.com/office/drawing/2014/main" xmlns="" id="{84556115-9CE5-4543-8303-4B831FF30E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51" name="Line 190">
              <a:extLst>
                <a:ext uri="{FF2B5EF4-FFF2-40B4-BE49-F238E27FC236}">
                  <a16:creationId xmlns:a16="http://schemas.microsoft.com/office/drawing/2014/main" xmlns="" id="{92F052DC-83AA-46E7-84BC-22AA9F8E25D8}"/>
                </a:ext>
              </a:extLst>
            </p:cNvPr>
            <p:cNvCxnSpPr>
              <a:cxnSpLocks noChangeShapeType="1"/>
              <a:endCxn id="50" idx="3"/>
            </p:cNvCxnSpPr>
            <p:nvPr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sp>
        <p:nvSpPr>
          <p:cNvPr id="52" name="Rechteck 51"/>
          <p:cNvSpPr/>
          <p:nvPr/>
        </p:nvSpPr>
        <p:spPr>
          <a:xfrm rot="16200000">
            <a:off x="13425489" y="6138862"/>
            <a:ext cx="1371600" cy="122872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 smtClean="0"/>
              <a:t>Station 2</a:t>
            </a:r>
            <a:endParaRPr lang="de-DE" dirty="0"/>
          </a:p>
        </p:txBody>
      </p:sp>
      <p:grpSp>
        <p:nvGrpSpPr>
          <p:cNvPr id="53" name="Gruppieren 52">
            <a:extLst>
              <a:ext uri="{FF2B5EF4-FFF2-40B4-BE49-F238E27FC236}">
                <a16:creationId xmlns:a16="http://schemas.microsoft.com/office/drawing/2014/main" xmlns="" id="{6496CC11-0C04-4C9A-A8DF-C63516B27D24}"/>
              </a:ext>
            </a:extLst>
          </p:cNvPr>
          <p:cNvGrpSpPr/>
          <p:nvPr/>
        </p:nvGrpSpPr>
        <p:grpSpPr>
          <a:xfrm>
            <a:off x="12848344" y="2332742"/>
            <a:ext cx="1314451" cy="1430519"/>
            <a:chOff x="-213245" y="0"/>
            <a:chExt cx="2425474" cy="2409678"/>
          </a:xfrm>
        </p:grpSpPr>
        <p:cxnSp>
          <p:nvCxnSpPr>
            <p:cNvPr id="54" name="Gerader Verbinder 8">
              <a:extLst>
                <a:ext uri="{FF2B5EF4-FFF2-40B4-BE49-F238E27FC236}">
                  <a16:creationId xmlns:a16="http://schemas.microsoft.com/office/drawing/2014/main" xmlns="" id="{87FDB6A1-7A17-4A5E-834F-E6B65B630879}"/>
                </a:ext>
              </a:extLst>
            </p:cNvPr>
            <p:cNvCxnSpPr/>
            <p:nvPr/>
          </p:nvCxnSpPr>
          <p:spPr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5" name="Bogen 54">
              <a:extLst>
                <a:ext uri="{FF2B5EF4-FFF2-40B4-BE49-F238E27FC236}">
                  <a16:creationId xmlns:a16="http://schemas.microsoft.com/office/drawing/2014/main" xmlns="" id="{12074A23-452C-4A42-ABBB-0098025B9F72}"/>
                </a:ext>
              </a:extLst>
            </p:cNvPr>
            <p:cNvSpPr/>
            <p:nvPr/>
          </p:nvSpPr>
          <p:spPr>
            <a:xfrm>
              <a:off x="489625" y="0"/>
              <a:ext cx="1722042" cy="1589102"/>
            </a:xfrm>
            <a:prstGeom prst="arc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56" name="Gerader Verbinder 10">
              <a:extLst>
                <a:ext uri="{FF2B5EF4-FFF2-40B4-BE49-F238E27FC236}">
                  <a16:creationId xmlns:a16="http://schemas.microsoft.com/office/drawing/2014/main" xmlns="" id="{AF34E269-2785-4D64-92D6-E40E66FA32CD}"/>
                </a:ext>
              </a:extLst>
            </p:cNvPr>
            <p:cNvCxnSpPr/>
            <p:nvPr/>
          </p:nvCxnSpPr>
          <p:spPr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59" name="Gerader Verbinder 11">
            <a:extLst>
              <a:ext uri="{FF2B5EF4-FFF2-40B4-BE49-F238E27FC236}">
                <a16:creationId xmlns:a16="http://schemas.microsoft.com/office/drawing/2014/main" xmlns="" id="{5D948E00-F108-482E-B0C7-92B6E57C9308}"/>
              </a:ext>
            </a:extLst>
          </p:cNvPr>
          <p:cNvCxnSpPr/>
          <p:nvPr/>
        </p:nvCxnSpPr>
        <p:spPr>
          <a:xfrm>
            <a:off x="8900843" y="4568893"/>
            <a:ext cx="5167582" cy="26919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  <a:effectLst/>
        </p:spPr>
      </p:cxnSp>
      <p:grpSp>
        <p:nvGrpSpPr>
          <p:cNvPr id="60" name="Gruppieren 59">
            <a:extLst>
              <a:ext uri="{FF2B5EF4-FFF2-40B4-BE49-F238E27FC236}">
                <a16:creationId xmlns:a16="http://schemas.microsoft.com/office/drawing/2014/main" xmlns="" id="{BE88869B-C0BE-4A41-B257-C71597887ED8}"/>
              </a:ext>
            </a:extLst>
          </p:cNvPr>
          <p:cNvGrpSpPr/>
          <p:nvPr/>
        </p:nvGrpSpPr>
        <p:grpSpPr>
          <a:xfrm rot="16200000">
            <a:off x="5350675" y="4168140"/>
            <a:ext cx="1905000" cy="360045"/>
            <a:chOff x="1575132" y="757657"/>
            <a:chExt cx="914400" cy="360045"/>
          </a:xfrm>
        </p:grpSpPr>
        <p:sp>
          <p:nvSpPr>
            <p:cNvPr id="61" name="AutoShape 3">
              <a:extLst>
                <a:ext uri="{FF2B5EF4-FFF2-40B4-BE49-F238E27FC236}">
                  <a16:creationId xmlns:a16="http://schemas.microsoft.com/office/drawing/2014/main" xmlns="" id="{84556115-9CE5-4543-8303-4B831FF30E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endParaRPr lang="de-DE"/>
            </a:p>
          </p:txBody>
        </p:sp>
        <p:cxnSp>
          <p:nvCxnSpPr>
            <p:cNvPr id="62" name="Line 190">
              <a:extLst>
                <a:ext uri="{FF2B5EF4-FFF2-40B4-BE49-F238E27FC236}">
                  <a16:creationId xmlns:a16="http://schemas.microsoft.com/office/drawing/2014/main" xmlns="" id="{92F052DC-83AA-46E7-84BC-22AA9F8E25D8}"/>
                </a:ext>
              </a:extLst>
            </p:cNvPr>
            <p:cNvCxnSpPr>
              <a:cxnSpLocks noChangeShapeType="1"/>
              <a:endCxn id="61" idx="3"/>
            </p:cNvCxnSpPr>
            <p:nvPr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grpSp>
        <p:nvGrpSpPr>
          <p:cNvPr id="63" name="Gruppieren 62">
            <a:extLst>
              <a:ext uri="{FF2B5EF4-FFF2-40B4-BE49-F238E27FC236}">
                <a16:creationId xmlns:a16="http://schemas.microsoft.com/office/drawing/2014/main" xmlns="" id="{6496CC11-0C04-4C9A-A8DF-C63516B27D24}"/>
              </a:ext>
            </a:extLst>
          </p:cNvPr>
          <p:cNvGrpSpPr/>
          <p:nvPr/>
        </p:nvGrpSpPr>
        <p:grpSpPr>
          <a:xfrm rot="10800000">
            <a:off x="6304669" y="5304539"/>
            <a:ext cx="1314451" cy="1430519"/>
            <a:chOff x="-213245" y="0"/>
            <a:chExt cx="2425474" cy="2409678"/>
          </a:xfrm>
        </p:grpSpPr>
        <p:cxnSp>
          <p:nvCxnSpPr>
            <p:cNvPr id="64" name="Gerader Verbinder 8">
              <a:extLst>
                <a:ext uri="{FF2B5EF4-FFF2-40B4-BE49-F238E27FC236}">
                  <a16:creationId xmlns:a16="http://schemas.microsoft.com/office/drawing/2014/main" xmlns="" id="{87FDB6A1-7A17-4A5E-834F-E6B65B630879}"/>
                </a:ext>
              </a:extLst>
            </p:cNvPr>
            <p:cNvCxnSpPr/>
            <p:nvPr/>
          </p:nvCxnSpPr>
          <p:spPr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5" name="Bogen 64">
              <a:extLst>
                <a:ext uri="{FF2B5EF4-FFF2-40B4-BE49-F238E27FC236}">
                  <a16:creationId xmlns:a16="http://schemas.microsoft.com/office/drawing/2014/main" xmlns="" id="{12074A23-452C-4A42-ABBB-0098025B9F72}"/>
                </a:ext>
              </a:extLst>
            </p:cNvPr>
            <p:cNvSpPr/>
            <p:nvPr/>
          </p:nvSpPr>
          <p:spPr>
            <a:xfrm>
              <a:off x="489625" y="0"/>
              <a:ext cx="1722042" cy="1589102"/>
            </a:xfrm>
            <a:prstGeom prst="arc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de-DE"/>
            </a:p>
          </p:txBody>
        </p:sp>
        <p:cxnSp>
          <p:nvCxnSpPr>
            <p:cNvPr id="66" name="Gerader Verbinder 10">
              <a:extLst>
                <a:ext uri="{FF2B5EF4-FFF2-40B4-BE49-F238E27FC236}">
                  <a16:creationId xmlns:a16="http://schemas.microsoft.com/office/drawing/2014/main" xmlns="" id="{AF34E269-2785-4D64-92D6-E40E66FA32CD}"/>
                </a:ext>
              </a:extLst>
            </p:cNvPr>
            <p:cNvCxnSpPr/>
            <p:nvPr/>
          </p:nvCxnSpPr>
          <p:spPr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10350501" y="9915525"/>
            <a:ext cx="646112" cy="0"/>
            <a:chOff x="113" y="113"/>
            <a:chExt cx="1016" cy="0"/>
          </a:xfrm>
        </p:grpSpPr>
        <p:sp>
          <p:nvSpPr>
            <p:cNvPr id="1336" name="Line 420"/>
            <p:cNvSpPr>
              <a:spLocks noChangeShapeType="1"/>
            </p:cNvSpPr>
            <p:nvPr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337" name="Line 421"/>
            <p:cNvSpPr>
              <a:spLocks noChangeShapeType="1"/>
            </p:cNvSpPr>
            <p:nvPr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grpSp>
        <p:nvGrpSpPr>
          <p:cNvPr id="1031" name="Group 7"/>
          <p:cNvGrpSpPr>
            <a:grpSpLocks/>
          </p:cNvGrpSpPr>
          <p:nvPr/>
        </p:nvGrpSpPr>
        <p:grpSpPr bwMode="auto">
          <a:xfrm>
            <a:off x="6564313" y="9913938"/>
            <a:ext cx="644525" cy="0"/>
            <a:chOff x="113" y="113"/>
            <a:chExt cx="1016" cy="0"/>
          </a:xfrm>
        </p:grpSpPr>
        <p:sp>
          <p:nvSpPr>
            <p:cNvPr id="1267" name="Line 412"/>
            <p:cNvSpPr>
              <a:spLocks noChangeShapeType="1"/>
            </p:cNvSpPr>
            <p:nvPr/>
          </p:nvSpPr>
          <p:spPr bwMode="auto">
            <a:xfrm>
              <a:off x="457" y="113"/>
              <a:ext cx="336" cy="0"/>
            </a:xfrm>
            <a:prstGeom prst="line">
              <a:avLst/>
            </a:prstGeom>
            <a:noFill/>
            <a:ln w="179640">
              <a:solidFill>
                <a:srgbClr val="00CC33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68" name="Line 413"/>
            <p:cNvSpPr>
              <a:spLocks noChangeShapeType="1"/>
            </p:cNvSpPr>
            <p:nvPr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0066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69" name="Line 414"/>
            <p:cNvSpPr>
              <a:spLocks noChangeShapeType="1"/>
            </p:cNvSpPr>
            <p:nvPr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grpSp>
        <p:nvGrpSpPr>
          <p:cNvPr id="1035" name="Gruppieren 1343"/>
          <p:cNvGrpSpPr>
            <a:grpSpLocks/>
          </p:cNvGrpSpPr>
          <p:nvPr/>
        </p:nvGrpSpPr>
        <p:grpSpPr bwMode="auto">
          <a:xfrm>
            <a:off x="12700000" y="2330450"/>
            <a:ext cx="639763" cy="4763"/>
            <a:chOff x="0" y="0"/>
            <a:chExt cx="6404" cy="47"/>
          </a:xfrm>
        </p:grpSpPr>
        <p:grpSp>
          <p:nvGrpSpPr>
            <p:cNvPr id="1344" name="Group 12"/>
            <p:cNvGrpSpPr>
              <a:grpSpLocks/>
            </p:cNvGrpSpPr>
            <p:nvPr/>
          </p:nvGrpSpPr>
          <p:grpSpPr bwMode="auto">
            <a:xfrm>
              <a:off x="0" y="0"/>
              <a:ext cx="4292" cy="44"/>
              <a:chOff x="113" y="113"/>
              <a:chExt cx="676" cy="4813"/>
            </a:xfrm>
          </p:grpSpPr>
          <p:sp>
            <p:nvSpPr>
              <p:cNvPr id="1345" name="Line 425"/>
              <p:cNvSpPr>
                <a:spLocks noChangeShapeType="1"/>
              </p:cNvSpPr>
              <p:nvPr/>
            </p:nvSpPr>
            <p:spPr bwMode="auto">
              <a:xfrm>
                <a:off x="113" y="113"/>
                <a:ext cx="336" cy="0"/>
              </a:xfrm>
              <a:prstGeom prst="line">
                <a:avLst/>
              </a:prstGeom>
              <a:noFill/>
              <a:ln w="179640">
                <a:solidFill>
                  <a:srgbClr val="0066FF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6" name="Line 426"/>
              <p:cNvSpPr>
                <a:spLocks noChangeShapeType="1"/>
              </p:cNvSpPr>
              <p:nvPr/>
            </p:nvSpPr>
            <p:spPr bwMode="auto">
              <a:xfrm>
                <a:off x="453" y="113"/>
                <a:ext cx="336" cy="0"/>
              </a:xfrm>
              <a:prstGeom prst="line">
                <a:avLst/>
              </a:prstGeom>
              <a:noFill/>
              <a:ln w="179640">
                <a:solidFill>
                  <a:srgbClr val="FF0000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1347" name="Line 424"/>
              <p:cNvSpPr>
                <a:spLocks noChangeShapeType="1"/>
              </p:cNvSpPr>
              <p:nvPr/>
            </p:nvSpPr>
            <p:spPr bwMode="auto">
              <a:xfrm>
                <a:off x="453" y="4926"/>
                <a:ext cx="336" cy="0"/>
              </a:xfrm>
              <a:prstGeom prst="line">
                <a:avLst/>
              </a:prstGeom>
              <a:noFill/>
              <a:ln w="179640">
                <a:solidFill>
                  <a:srgbClr val="00CC33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sp>
          <p:nvSpPr>
            <p:cNvPr id="1348" name="Line 425"/>
            <p:cNvSpPr>
              <a:spLocks noChangeShapeType="1"/>
            </p:cNvSpPr>
            <p:nvPr/>
          </p:nvSpPr>
          <p:spPr bwMode="auto">
            <a:xfrm>
              <a:off x="4270" y="47"/>
              <a:ext cx="2134" cy="0"/>
            </a:xfrm>
            <a:prstGeom prst="line">
              <a:avLst/>
            </a:prstGeom>
            <a:noFill/>
            <a:ln w="179640">
              <a:solidFill>
                <a:srgbClr val="0066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grpSp>
        <p:nvGrpSpPr>
          <p:cNvPr id="90" name="Group 411">
            <a:extLst>
              <a:ext uri="{FF2B5EF4-FFF2-40B4-BE49-F238E27FC236}">
                <a16:creationId xmlns:a16="http://schemas.microsoft.com/office/drawing/2014/main" xmlns="" id="{DAEBAFC3-83DD-4C08-92D8-E0B2869CDC10}"/>
              </a:ext>
            </a:extLst>
          </p:cNvPr>
          <p:cNvGrpSpPr>
            <a:grpSpLocks/>
          </p:cNvGrpSpPr>
          <p:nvPr/>
        </p:nvGrpSpPr>
        <p:grpSpPr bwMode="auto">
          <a:xfrm rot="213033">
            <a:off x="11201096" y="6729414"/>
            <a:ext cx="414655" cy="14289"/>
            <a:chOff x="-12954" y="-1981622"/>
            <a:chExt cx="653" cy="14289"/>
          </a:xfrm>
        </p:grpSpPr>
        <p:cxnSp>
          <p:nvCxnSpPr>
            <p:cNvPr id="92" name="Line 413">
              <a:extLst>
                <a:ext uri="{FF2B5EF4-FFF2-40B4-BE49-F238E27FC236}">
                  <a16:creationId xmlns:a16="http://schemas.microsoft.com/office/drawing/2014/main" xmlns="" id="{C500528E-11A7-4C10-9140-6A98C94A96E0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 rot="10800000" flipH="1">
              <a:off x="-12954" y="-1981622"/>
              <a:ext cx="382" cy="14289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  <p:cxnSp>
          <p:nvCxnSpPr>
            <p:cNvPr id="93" name="Line 414">
              <a:extLst>
                <a:ext uri="{FF2B5EF4-FFF2-40B4-BE49-F238E27FC236}">
                  <a16:creationId xmlns:a16="http://schemas.microsoft.com/office/drawing/2014/main" xmlns="" id="{DF33EA82-8F32-4E75-9CCE-9BBF2532C54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 rot="10800000" flipH="1">
              <a:off x="-12571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grpSp>
        <p:nvGrpSpPr>
          <p:cNvPr id="107" name="Group 411">
            <a:extLst>
              <a:ext uri="{FF2B5EF4-FFF2-40B4-BE49-F238E27FC236}">
                <a16:creationId xmlns:a16="http://schemas.microsoft.com/office/drawing/2014/main" xmlns="" id="{DAEBAFC3-83DD-4C08-92D8-E0B2869CDC10}"/>
              </a:ext>
            </a:extLst>
          </p:cNvPr>
          <p:cNvGrpSpPr>
            <a:grpSpLocks/>
          </p:cNvGrpSpPr>
          <p:nvPr/>
        </p:nvGrpSpPr>
        <p:grpSpPr bwMode="auto">
          <a:xfrm>
            <a:off x="9399284" y="6728880"/>
            <a:ext cx="426720" cy="0"/>
            <a:chOff x="457" y="113"/>
            <a:chExt cx="672" cy="0"/>
          </a:xfrm>
        </p:grpSpPr>
        <p:cxnSp>
          <p:nvCxnSpPr>
            <p:cNvPr id="108" name="Line 412">
              <a:extLst>
                <a:ext uri="{FF2B5EF4-FFF2-40B4-BE49-F238E27FC236}">
                  <a16:creationId xmlns:a16="http://schemas.microsoft.com/office/drawing/2014/main" xmlns="" id="{480D7A22-83C7-4B9A-8C00-C9FC9535B2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57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CC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  <p:cxnSp>
          <p:nvCxnSpPr>
            <p:cNvPr id="110" name="Line 414">
              <a:extLst>
                <a:ext uri="{FF2B5EF4-FFF2-40B4-BE49-F238E27FC236}">
                  <a16:creationId xmlns:a16="http://schemas.microsoft.com/office/drawing/2014/main" xmlns="" id="{DF33EA82-8F32-4E75-9CCE-9BBF2532C54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grpSp>
        <p:nvGrpSpPr>
          <p:cNvPr id="111" name="Group 411">
            <a:extLst>
              <a:ext uri="{FF2B5EF4-FFF2-40B4-BE49-F238E27FC236}">
                <a16:creationId xmlns:a16="http://schemas.microsoft.com/office/drawing/2014/main" xmlns="" id="{DAEBAFC3-83DD-4C08-92D8-E0B2869CDC10}"/>
              </a:ext>
            </a:extLst>
          </p:cNvPr>
          <p:cNvGrpSpPr>
            <a:grpSpLocks/>
          </p:cNvGrpSpPr>
          <p:nvPr/>
        </p:nvGrpSpPr>
        <p:grpSpPr bwMode="auto">
          <a:xfrm rot="5400000">
            <a:off x="6111210" y="1103141"/>
            <a:ext cx="429260" cy="0"/>
            <a:chOff x="117" y="113"/>
            <a:chExt cx="676" cy="0"/>
          </a:xfrm>
        </p:grpSpPr>
        <p:cxnSp>
          <p:nvCxnSpPr>
            <p:cNvPr id="112" name="Line 412">
              <a:extLst>
                <a:ext uri="{FF2B5EF4-FFF2-40B4-BE49-F238E27FC236}">
                  <a16:creationId xmlns:a16="http://schemas.microsoft.com/office/drawing/2014/main" xmlns="" id="{480D7A22-83C7-4B9A-8C00-C9FC9535B2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57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CC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  <p:cxnSp>
          <p:nvCxnSpPr>
            <p:cNvPr id="113" name="Line 413">
              <a:extLst>
                <a:ext uri="{FF2B5EF4-FFF2-40B4-BE49-F238E27FC236}">
                  <a16:creationId xmlns:a16="http://schemas.microsoft.com/office/drawing/2014/main" xmlns="" id="{C500528E-11A7-4C10-9140-6A98C94A96E0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17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grpSp>
        <p:nvGrpSpPr>
          <p:cNvPr id="115" name="Group 411">
            <a:extLst>
              <a:ext uri="{FF2B5EF4-FFF2-40B4-BE49-F238E27FC236}">
                <a16:creationId xmlns:a16="http://schemas.microsoft.com/office/drawing/2014/main" xmlns="" id="{DAEBAFC3-83DD-4C08-92D8-E0B2869CDC10}"/>
              </a:ext>
            </a:extLst>
          </p:cNvPr>
          <p:cNvGrpSpPr>
            <a:grpSpLocks/>
          </p:cNvGrpSpPr>
          <p:nvPr/>
        </p:nvGrpSpPr>
        <p:grpSpPr bwMode="auto">
          <a:xfrm>
            <a:off x="4458984" y="2261653"/>
            <a:ext cx="643255" cy="0"/>
            <a:chOff x="117" y="113"/>
            <a:chExt cx="1013" cy="0"/>
          </a:xfrm>
        </p:grpSpPr>
        <p:cxnSp>
          <p:nvCxnSpPr>
            <p:cNvPr id="116" name="Line 412">
              <a:extLst>
                <a:ext uri="{FF2B5EF4-FFF2-40B4-BE49-F238E27FC236}">
                  <a16:creationId xmlns:a16="http://schemas.microsoft.com/office/drawing/2014/main" xmlns="" id="{480D7A22-83C7-4B9A-8C00-C9FC9535B2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794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CC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  <p:cxnSp>
          <p:nvCxnSpPr>
            <p:cNvPr id="117" name="Line 413">
              <a:extLst>
                <a:ext uri="{FF2B5EF4-FFF2-40B4-BE49-F238E27FC236}">
                  <a16:creationId xmlns:a16="http://schemas.microsoft.com/office/drawing/2014/main" xmlns="" id="{C500528E-11A7-4C10-9140-6A98C94A96E0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17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  <p:cxnSp>
          <p:nvCxnSpPr>
            <p:cNvPr id="118" name="Line 414">
              <a:extLst>
                <a:ext uri="{FF2B5EF4-FFF2-40B4-BE49-F238E27FC236}">
                  <a16:creationId xmlns:a16="http://schemas.microsoft.com/office/drawing/2014/main" xmlns="" id="{DF33EA82-8F32-4E75-9CCE-9BBF2532C54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55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cxnSp>
        <p:nvCxnSpPr>
          <p:cNvPr id="120" name="Line 412">
            <a:extLst>
              <a:ext uri="{FF2B5EF4-FFF2-40B4-BE49-F238E27FC236}">
                <a16:creationId xmlns:a16="http://schemas.microsoft.com/office/drawing/2014/main" xmlns="" id="{480D7A22-83C7-4B9A-8C00-C9FC9535B217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2955622" y="9943566"/>
            <a:ext cx="213360" cy="0"/>
          </a:xfrm>
          <a:prstGeom prst="line">
            <a:avLst/>
          </a:prstGeom>
          <a:noFill/>
          <a:ln w="179640" cap="flat">
            <a:solidFill>
              <a:srgbClr val="00CC33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cxnSp>
      <p:cxnSp>
        <p:nvCxnSpPr>
          <p:cNvPr id="123" name="Line 412">
            <a:extLst>
              <a:ext uri="{FF2B5EF4-FFF2-40B4-BE49-F238E27FC236}">
                <a16:creationId xmlns:a16="http://schemas.microsoft.com/office/drawing/2014/main" xmlns="" id="{480D7A22-83C7-4B9A-8C00-C9FC9535B217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2550810" y="9924515"/>
            <a:ext cx="213360" cy="0"/>
          </a:xfrm>
          <a:prstGeom prst="line">
            <a:avLst/>
          </a:prstGeom>
          <a:noFill/>
          <a:ln w="179640" cap="flat">
            <a:solidFill>
              <a:srgbClr val="00CC33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cxnSp>
      <p:cxnSp>
        <p:nvCxnSpPr>
          <p:cNvPr id="124" name="Line 412">
            <a:extLst>
              <a:ext uri="{FF2B5EF4-FFF2-40B4-BE49-F238E27FC236}">
                <a16:creationId xmlns:a16="http://schemas.microsoft.com/office/drawing/2014/main" xmlns="" id="{480D7A22-83C7-4B9A-8C00-C9FC9535B217}"/>
              </a:ext>
            </a:extLst>
          </p:cNvPr>
          <p:cNvCxnSpPr>
            <a:cxnSpLocks noChangeShapeType="1"/>
          </p:cNvCxnSpPr>
          <p:nvPr/>
        </p:nvCxnSpPr>
        <p:spPr bwMode="auto">
          <a:xfrm flipH="1">
            <a:off x="6325468" y="657225"/>
            <a:ext cx="18182" cy="240079"/>
          </a:xfrm>
          <a:prstGeom prst="line">
            <a:avLst/>
          </a:prstGeom>
          <a:noFill/>
          <a:ln w="179640" cap="flat">
            <a:solidFill>
              <a:srgbClr val="00CC33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cxnSp>
      <p:grpSp>
        <p:nvGrpSpPr>
          <p:cNvPr id="127" name="Group 411">
            <a:extLst>
              <a:ext uri="{FF2B5EF4-FFF2-40B4-BE49-F238E27FC236}">
                <a16:creationId xmlns:a16="http://schemas.microsoft.com/office/drawing/2014/main" xmlns="" id="{DAEBAFC3-83DD-4C08-92D8-E0B2869CDC10}"/>
              </a:ext>
            </a:extLst>
          </p:cNvPr>
          <p:cNvGrpSpPr>
            <a:grpSpLocks/>
          </p:cNvGrpSpPr>
          <p:nvPr/>
        </p:nvGrpSpPr>
        <p:grpSpPr bwMode="auto">
          <a:xfrm rot="10800000">
            <a:off x="8853185" y="4552950"/>
            <a:ext cx="414655" cy="14289"/>
            <a:chOff x="-12954" y="-1981622"/>
            <a:chExt cx="653" cy="14289"/>
          </a:xfrm>
        </p:grpSpPr>
        <p:cxnSp>
          <p:nvCxnSpPr>
            <p:cNvPr id="128" name="Line 413">
              <a:extLst>
                <a:ext uri="{FF2B5EF4-FFF2-40B4-BE49-F238E27FC236}">
                  <a16:creationId xmlns:a16="http://schemas.microsoft.com/office/drawing/2014/main" xmlns="" id="{C500528E-11A7-4C10-9140-6A98C94A96E0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 rot="10800000" flipH="1">
              <a:off x="-12954" y="-1981622"/>
              <a:ext cx="382" cy="14289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  <p:cxnSp>
          <p:nvCxnSpPr>
            <p:cNvPr id="129" name="Line 414">
              <a:extLst>
                <a:ext uri="{FF2B5EF4-FFF2-40B4-BE49-F238E27FC236}">
                  <a16:creationId xmlns:a16="http://schemas.microsoft.com/office/drawing/2014/main" xmlns="" id="{DF33EA82-8F32-4E75-9CCE-9BBF2532C54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 rot="10800000" flipH="1">
              <a:off x="-12571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grpSp>
        <p:nvGrpSpPr>
          <p:cNvPr id="130" name="Group 411">
            <a:extLst>
              <a:ext uri="{FF2B5EF4-FFF2-40B4-BE49-F238E27FC236}">
                <a16:creationId xmlns:a16="http://schemas.microsoft.com/office/drawing/2014/main" xmlns="" id="{DAEBAFC3-83DD-4C08-92D8-E0B2869CDC10}"/>
              </a:ext>
            </a:extLst>
          </p:cNvPr>
          <p:cNvGrpSpPr>
            <a:grpSpLocks/>
          </p:cNvGrpSpPr>
          <p:nvPr/>
        </p:nvGrpSpPr>
        <p:grpSpPr bwMode="auto">
          <a:xfrm rot="5400000">
            <a:off x="13930010" y="8758237"/>
            <a:ext cx="414655" cy="14289"/>
            <a:chOff x="-12954" y="-1981622"/>
            <a:chExt cx="653" cy="14289"/>
          </a:xfrm>
        </p:grpSpPr>
        <p:cxnSp>
          <p:nvCxnSpPr>
            <p:cNvPr id="131" name="Line 413">
              <a:extLst>
                <a:ext uri="{FF2B5EF4-FFF2-40B4-BE49-F238E27FC236}">
                  <a16:creationId xmlns:a16="http://schemas.microsoft.com/office/drawing/2014/main" xmlns="" id="{C500528E-11A7-4C10-9140-6A98C94A96E0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 rot="10800000" flipH="1">
              <a:off x="-12954" y="-1981622"/>
              <a:ext cx="382" cy="14289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  <p:cxnSp>
          <p:nvCxnSpPr>
            <p:cNvPr id="132" name="Line 414">
              <a:extLst>
                <a:ext uri="{FF2B5EF4-FFF2-40B4-BE49-F238E27FC236}">
                  <a16:creationId xmlns:a16="http://schemas.microsoft.com/office/drawing/2014/main" xmlns="" id="{DF33EA82-8F32-4E75-9CCE-9BBF2532C54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 rot="10800000" flipH="1">
              <a:off x="-12571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grpSp>
        <p:nvGrpSpPr>
          <p:cNvPr id="133" name="Group 411">
            <a:extLst>
              <a:ext uri="{FF2B5EF4-FFF2-40B4-BE49-F238E27FC236}">
                <a16:creationId xmlns:a16="http://schemas.microsoft.com/office/drawing/2014/main" xmlns="" id="{DAEBAFC3-83DD-4C08-92D8-E0B2869CDC10}"/>
              </a:ext>
            </a:extLst>
          </p:cNvPr>
          <p:cNvGrpSpPr>
            <a:grpSpLocks/>
          </p:cNvGrpSpPr>
          <p:nvPr/>
        </p:nvGrpSpPr>
        <p:grpSpPr bwMode="auto">
          <a:xfrm>
            <a:off x="12398072" y="4600040"/>
            <a:ext cx="643255" cy="0"/>
            <a:chOff x="117" y="113"/>
            <a:chExt cx="1013" cy="0"/>
          </a:xfrm>
        </p:grpSpPr>
        <p:cxnSp>
          <p:nvCxnSpPr>
            <p:cNvPr id="134" name="Line 412">
              <a:extLst>
                <a:ext uri="{FF2B5EF4-FFF2-40B4-BE49-F238E27FC236}">
                  <a16:creationId xmlns:a16="http://schemas.microsoft.com/office/drawing/2014/main" xmlns="" id="{480D7A22-83C7-4B9A-8C00-C9FC9535B2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794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CC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  <p:cxnSp>
          <p:nvCxnSpPr>
            <p:cNvPr id="135" name="Line 413">
              <a:extLst>
                <a:ext uri="{FF2B5EF4-FFF2-40B4-BE49-F238E27FC236}">
                  <a16:creationId xmlns:a16="http://schemas.microsoft.com/office/drawing/2014/main" xmlns="" id="{C500528E-11A7-4C10-9140-6A98C94A96E0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17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  <p:cxnSp>
          <p:nvCxnSpPr>
            <p:cNvPr id="136" name="Line 414">
              <a:extLst>
                <a:ext uri="{FF2B5EF4-FFF2-40B4-BE49-F238E27FC236}">
                  <a16:creationId xmlns:a16="http://schemas.microsoft.com/office/drawing/2014/main" xmlns="" id="{DF33EA82-8F32-4E75-9CCE-9BBF2532C54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55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grpSp>
        <p:nvGrpSpPr>
          <p:cNvPr id="137" name="Group 411">
            <a:extLst>
              <a:ext uri="{FF2B5EF4-FFF2-40B4-BE49-F238E27FC236}">
                <a16:creationId xmlns:a16="http://schemas.microsoft.com/office/drawing/2014/main" xmlns="" id="{DAEBAFC3-83DD-4C08-92D8-E0B2869CDC10}"/>
              </a:ext>
            </a:extLst>
          </p:cNvPr>
          <p:cNvGrpSpPr>
            <a:grpSpLocks/>
          </p:cNvGrpSpPr>
          <p:nvPr/>
        </p:nvGrpSpPr>
        <p:grpSpPr bwMode="auto">
          <a:xfrm rot="10800000">
            <a:off x="7678433" y="2266416"/>
            <a:ext cx="643255" cy="0"/>
            <a:chOff x="117" y="113"/>
            <a:chExt cx="1013" cy="0"/>
          </a:xfrm>
        </p:grpSpPr>
        <p:cxnSp>
          <p:nvCxnSpPr>
            <p:cNvPr id="138" name="Line 412">
              <a:extLst>
                <a:ext uri="{FF2B5EF4-FFF2-40B4-BE49-F238E27FC236}">
                  <a16:creationId xmlns:a16="http://schemas.microsoft.com/office/drawing/2014/main" xmlns="" id="{480D7A22-83C7-4B9A-8C00-C9FC9535B21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794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CC3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  <p:cxnSp>
          <p:nvCxnSpPr>
            <p:cNvPr id="139" name="Line 413">
              <a:extLst>
                <a:ext uri="{FF2B5EF4-FFF2-40B4-BE49-F238E27FC236}">
                  <a16:creationId xmlns:a16="http://schemas.microsoft.com/office/drawing/2014/main" xmlns="" id="{C500528E-11A7-4C10-9140-6A98C94A96E0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117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  <p:cxnSp>
          <p:nvCxnSpPr>
            <p:cNvPr id="140" name="Line 414">
              <a:extLst>
                <a:ext uri="{FF2B5EF4-FFF2-40B4-BE49-F238E27FC236}">
                  <a16:creationId xmlns:a16="http://schemas.microsoft.com/office/drawing/2014/main" xmlns="" id="{DF33EA82-8F32-4E75-9CCE-9BBF2532C54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455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  <a:ext uri="{AF507438-7753-43E0-B8FC-AC1667EBCBE1}">
                <a14:hiddenEffects xmlns:a14="http://schemas.microsoft.com/office/drawing/2010/main" xmlns="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</p:cxnSp>
      </p:grpSp>
      <p:cxnSp>
        <p:nvCxnSpPr>
          <p:cNvPr id="141" name="Line 412">
            <a:extLst>
              <a:ext uri="{FF2B5EF4-FFF2-40B4-BE49-F238E27FC236}">
                <a16:creationId xmlns:a16="http://schemas.microsoft.com/office/drawing/2014/main" xmlns="" id="{480D7A22-83C7-4B9A-8C00-C9FC9535B217}"/>
              </a:ext>
            </a:extLst>
          </p:cNvPr>
          <p:cNvCxnSpPr>
            <a:cxnSpLocks noChangeShapeType="1"/>
          </p:cNvCxnSpPr>
          <p:nvPr/>
        </p:nvCxnSpPr>
        <p:spPr bwMode="auto">
          <a:xfrm>
            <a:off x="9808859" y="6724116"/>
            <a:ext cx="213360" cy="0"/>
          </a:xfrm>
          <a:prstGeom prst="line">
            <a:avLst/>
          </a:prstGeom>
          <a:noFill/>
          <a:ln w="179640" cap="flat">
            <a:solidFill>
              <a:srgbClr val="00CC33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cxnSp>
      <p:sp>
        <p:nvSpPr>
          <p:cNvPr id="91" name="Rechteck 90"/>
          <p:cNvSpPr/>
          <p:nvPr/>
        </p:nvSpPr>
        <p:spPr>
          <a:xfrm>
            <a:off x="1671638" y="2986088"/>
            <a:ext cx="3914775" cy="598646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4" name="Rechteck 93"/>
          <p:cNvSpPr/>
          <p:nvPr/>
        </p:nvSpPr>
        <p:spPr>
          <a:xfrm>
            <a:off x="400049" y="257175"/>
            <a:ext cx="5328000" cy="1368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5" name="Rechteck 94"/>
          <p:cNvSpPr/>
          <p:nvPr/>
        </p:nvSpPr>
        <p:spPr>
          <a:xfrm>
            <a:off x="6958013" y="285750"/>
            <a:ext cx="7632000" cy="1368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6" name="Rechteck 95"/>
          <p:cNvSpPr/>
          <p:nvPr/>
        </p:nvSpPr>
        <p:spPr>
          <a:xfrm>
            <a:off x="5572126" y="7400925"/>
            <a:ext cx="6543674" cy="15430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7" name="Rechteck 96"/>
          <p:cNvSpPr/>
          <p:nvPr/>
        </p:nvSpPr>
        <p:spPr>
          <a:xfrm>
            <a:off x="12115800" y="5343525"/>
            <a:ext cx="871538" cy="358616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grpSp>
        <p:nvGrpSpPr>
          <p:cNvPr id="1026" name="Group 2"/>
          <p:cNvGrpSpPr>
            <a:grpSpLocks/>
          </p:cNvGrpSpPr>
          <p:nvPr/>
        </p:nvGrpSpPr>
        <p:grpSpPr bwMode="auto">
          <a:xfrm rot="16200000">
            <a:off x="13835065" y="5551488"/>
            <a:ext cx="644525" cy="0"/>
            <a:chOff x="113" y="113"/>
            <a:chExt cx="1016" cy="0"/>
          </a:xfrm>
        </p:grpSpPr>
        <p:sp>
          <p:nvSpPr>
            <p:cNvPr id="898" name="Line 413"/>
            <p:cNvSpPr>
              <a:spLocks noChangeShapeType="1"/>
            </p:cNvSpPr>
            <p:nvPr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0066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899" name="Line 414"/>
            <p:cNvSpPr>
              <a:spLocks noChangeShapeType="1"/>
            </p:cNvSpPr>
            <p:nvPr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sp>
        <p:nvSpPr>
          <p:cNvPr id="2" name="Line 413"/>
          <p:cNvSpPr>
            <a:spLocks noChangeShapeType="1"/>
          </p:cNvSpPr>
          <p:nvPr/>
        </p:nvSpPr>
        <p:spPr bwMode="auto">
          <a:xfrm>
            <a:off x="9472613" y="2300288"/>
            <a:ext cx="213150" cy="0"/>
          </a:xfrm>
          <a:prstGeom prst="line">
            <a:avLst/>
          </a:prstGeom>
          <a:noFill/>
          <a:ln w="179640">
            <a:solidFill>
              <a:srgbClr val="00CC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05" name="Line 413"/>
          <p:cNvSpPr>
            <a:spLocks noChangeShapeType="1"/>
          </p:cNvSpPr>
          <p:nvPr/>
        </p:nvSpPr>
        <p:spPr bwMode="auto">
          <a:xfrm>
            <a:off x="9896475" y="2281239"/>
            <a:ext cx="213150" cy="0"/>
          </a:xfrm>
          <a:prstGeom prst="line">
            <a:avLst/>
          </a:prstGeom>
          <a:noFill/>
          <a:ln w="179640">
            <a:solidFill>
              <a:srgbClr val="00CC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1891709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5</Words>
  <Application>Microsoft Office PowerPoint</Application>
  <PresentationFormat>Benutzerdefiniert</PresentationFormat>
  <Paragraphs>3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</vt:lpstr>
      <vt:lpstr>Folie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Fehrmann, Raphael</dc:creator>
  <cp:lastModifiedBy>selinaheilmann@gmx.net</cp:lastModifiedBy>
  <cp:revision>20</cp:revision>
  <dcterms:created xsi:type="dcterms:W3CDTF">2020-12-10T10:49:50Z</dcterms:created>
  <dcterms:modified xsi:type="dcterms:W3CDTF">2020-12-30T12:50:47Z</dcterms:modified>
</cp:coreProperties>
</file>

<file path=docProps/thumbnail.jpeg>
</file>