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1334" y="-8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pPr/>
              <a:t>30.12.2020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0800000">
            <a:off x="470606" y="8514464"/>
            <a:ext cx="1314451" cy="1430519"/>
            <a:chOff x="-213245" y="0"/>
            <a:chExt cx="2425474" cy="2409678"/>
          </a:xfrm>
        </p:grpSpPr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Bogen 9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xmlns="" id="{5D948E00-F108-482E-B0C7-92B6E57C9308}"/>
              </a:ext>
            </a:extLst>
          </p:cNvPr>
          <p:cNvCxnSpPr/>
          <p:nvPr/>
        </p:nvCxnSpPr>
        <p:spPr>
          <a:xfrm flipV="1">
            <a:off x="1852344" y="2271713"/>
            <a:ext cx="3248294" cy="642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xmlns="" id="{C38EA73E-B662-41FC-8955-CAB2E869AF6A}"/>
              </a:ext>
            </a:extLst>
          </p:cNvPr>
          <p:cNvCxnSpPr/>
          <p:nvPr/>
        </p:nvCxnSpPr>
        <p:spPr>
          <a:xfrm>
            <a:off x="5100368" y="2282893"/>
            <a:ext cx="2597785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xmlns="" id="{8774499A-A50F-4B19-A5A2-47F2D04A907E}"/>
              </a:ext>
            </a:extLst>
          </p:cNvPr>
          <p:cNvCxnSpPr>
            <a:cxnSpLocks/>
          </p:cNvCxnSpPr>
          <p:nvPr/>
        </p:nvCxnSpPr>
        <p:spPr>
          <a:xfrm>
            <a:off x="6313536" y="1170130"/>
            <a:ext cx="0" cy="225259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xmlns="" id="{5BF6EB49-D85A-4BC4-9BFB-8FA4B30100D8}"/>
              </a:ext>
            </a:extLst>
          </p:cNvPr>
          <p:cNvSpPr/>
          <p:nvPr/>
        </p:nvSpPr>
        <p:spPr>
          <a:xfrm>
            <a:off x="13563600" y="9247982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16200000">
            <a:off x="-1428747" y="5270659"/>
            <a:ext cx="3786190" cy="360045"/>
            <a:chOff x="1575132" y="757657"/>
            <a:chExt cx="914400" cy="36004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24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13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25" name="Rechteck 24"/>
          <p:cNvSpPr/>
          <p:nvPr/>
        </p:nvSpPr>
        <p:spPr>
          <a:xfrm rot="16200000">
            <a:off x="11958638" y="9201149"/>
            <a:ext cx="1371600" cy="1228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Start</a:t>
            </a:r>
            <a:endParaRPr lang="de-DE" dirty="0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>
            <a:off x="7616100" y="6551506"/>
            <a:ext cx="3971064" cy="360045"/>
            <a:chOff x="1575132" y="757657"/>
            <a:chExt cx="914400" cy="360045"/>
          </a:xfrm>
        </p:grpSpPr>
        <p:sp>
          <p:nvSpPr>
            <p:cNvPr id="28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29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28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6200000">
            <a:off x="522994" y="2208915"/>
            <a:ext cx="1314451" cy="1430519"/>
            <a:chOff x="-213245" y="0"/>
            <a:chExt cx="2425474" cy="2409678"/>
          </a:xfrm>
        </p:grpSpPr>
        <p:cxnSp>
          <p:nvCxnSpPr>
            <p:cNvPr id="31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Bogen 31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3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Gerader Verbinder 11">
            <a:extLst>
              <a:ext uri="{FF2B5EF4-FFF2-40B4-BE49-F238E27FC236}">
                <a16:creationId xmlns:a16="http://schemas.microsoft.com/office/drawing/2014/main" xmlns="" id="{5D948E00-F108-482E-B0C7-92B6E57C9308}"/>
              </a:ext>
            </a:extLst>
          </p:cNvPr>
          <p:cNvCxnSpPr/>
          <p:nvPr/>
        </p:nvCxnSpPr>
        <p:spPr>
          <a:xfrm>
            <a:off x="7676881" y="2287656"/>
            <a:ext cx="5167582" cy="269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5" name="Gerader Verbinder 11">
            <a:extLst>
              <a:ext uri="{FF2B5EF4-FFF2-40B4-BE49-F238E27FC236}">
                <a16:creationId xmlns:a16="http://schemas.microsoft.com/office/drawing/2014/main" xmlns="" id="{5D948E00-F108-482E-B0C7-92B6E57C9308}"/>
              </a:ext>
            </a:extLst>
          </p:cNvPr>
          <p:cNvCxnSpPr/>
          <p:nvPr/>
        </p:nvCxnSpPr>
        <p:spPr>
          <a:xfrm flipV="1">
            <a:off x="1790432" y="9915525"/>
            <a:ext cx="10182493" cy="1594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7" name="Rechteck 36"/>
          <p:cNvSpPr/>
          <p:nvPr/>
        </p:nvSpPr>
        <p:spPr>
          <a:xfrm rot="16200000">
            <a:off x="185738" y="7310436"/>
            <a:ext cx="1371600" cy="1228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1</a:t>
            </a:r>
            <a:endParaRPr lang="de-DE" dirty="0"/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5400000">
            <a:off x="5761371" y="581978"/>
            <a:ext cx="1095374" cy="360045"/>
            <a:chOff x="1575132" y="757657"/>
            <a:chExt cx="914400" cy="360045"/>
          </a:xfrm>
        </p:grpSpPr>
        <p:sp>
          <p:nvSpPr>
            <p:cNvPr id="40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41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40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5400000">
            <a:off x="12966768" y="4682226"/>
            <a:ext cx="2448457" cy="360045"/>
            <a:chOff x="1575132" y="757657"/>
            <a:chExt cx="914400" cy="360045"/>
          </a:xfrm>
        </p:grpSpPr>
        <p:sp>
          <p:nvSpPr>
            <p:cNvPr id="47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48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575132" y="980541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5400000">
            <a:off x="13386135" y="8021005"/>
            <a:ext cx="1485900" cy="360045"/>
            <a:chOff x="1575132" y="757657"/>
            <a:chExt cx="914400" cy="360045"/>
          </a:xfrm>
        </p:grpSpPr>
        <p:sp>
          <p:nvSpPr>
            <p:cNvPr id="50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51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50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52" name="Rechteck 51"/>
          <p:cNvSpPr/>
          <p:nvPr/>
        </p:nvSpPr>
        <p:spPr>
          <a:xfrm rot="16200000">
            <a:off x="13425489" y="6138862"/>
            <a:ext cx="1371600" cy="12287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Station 2</a:t>
            </a:r>
            <a:endParaRPr lang="de-DE" dirty="0"/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>
            <a:off x="12848344" y="2332742"/>
            <a:ext cx="1314451" cy="1430519"/>
            <a:chOff x="-213245" y="0"/>
            <a:chExt cx="2425474" cy="2409678"/>
          </a:xfrm>
        </p:grpSpPr>
        <p:cxnSp>
          <p:nvCxnSpPr>
            <p:cNvPr id="54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Bogen 54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56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9" name="Gerader Verbinder 11">
            <a:extLst>
              <a:ext uri="{FF2B5EF4-FFF2-40B4-BE49-F238E27FC236}">
                <a16:creationId xmlns:a16="http://schemas.microsoft.com/office/drawing/2014/main" xmlns="" id="{5D948E00-F108-482E-B0C7-92B6E57C9308}"/>
              </a:ext>
            </a:extLst>
          </p:cNvPr>
          <p:cNvCxnSpPr/>
          <p:nvPr/>
        </p:nvCxnSpPr>
        <p:spPr>
          <a:xfrm>
            <a:off x="8900843" y="4568893"/>
            <a:ext cx="5167582" cy="269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60" name="Gruppieren 59">
            <a:extLst>
              <a:ext uri="{FF2B5EF4-FFF2-40B4-BE49-F238E27FC236}">
                <a16:creationId xmlns:a16="http://schemas.microsoft.com/office/drawing/2014/main" xmlns="" id="{BE88869B-C0BE-4A41-B257-C71597887ED8}"/>
              </a:ext>
            </a:extLst>
          </p:cNvPr>
          <p:cNvGrpSpPr/>
          <p:nvPr/>
        </p:nvGrpSpPr>
        <p:grpSpPr>
          <a:xfrm rot="16200000">
            <a:off x="5350675" y="4168140"/>
            <a:ext cx="1905000" cy="360045"/>
            <a:chOff x="1575132" y="757657"/>
            <a:chExt cx="914400" cy="360045"/>
          </a:xfrm>
        </p:grpSpPr>
        <p:sp>
          <p:nvSpPr>
            <p:cNvPr id="61" name="AutoShape 3">
              <a:extLst>
                <a:ext uri="{FF2B5EF4-FFF2-40B4-BE49-F238E27FC236}">
                  <a16:creationId xmlns:a16="http://schemas.microsoft.com/office/drawing/2014/main" xmlns="" id="{84556115-9CE5-4543-8303-4B831FF3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62" name="Line 190">
              <a:extLst>
                <a:ext uri="{FF2B5EF4-FFF2-40B4-BE49-F238E27FC236}">
                  <a16:creationId xmlns:a16="http://schemas.microsoft.com/office/drawing/2014/main" xmlns="" id="{92F052DC-83AA-46E7-84BC-22AA9F8E25D8}"/>
                </a:ext>
              </a:extLst>
            </p:cNvPr>
            <p:cNvCxnSpPr>
              <a:cxnSpLocks noChangeShapeType="1"/>
              <a:endCxn id="61" idx="3"/>
            </p:cNvCxnSpPr>
            <p:nvPr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xmlns="" id="{6496CC11-0C04-4C9A-A8DF-C63516B27D24}"/>
              </a:ext>
            </a:extLst>
          </p:cNvPr>
          <p:cNvGrpSpPr/>
          <p:nvPr/>
        </p:nvGrpSpPr>
        <p:grpSpPr>
          <a:xfrm rot="10800000">
            <a:off x="6304669" y="5304539"/>
            <a:ext cx="1314451" cy="1430519"/>
            <a:chOff x="-213245" y="0"/>
            <a:chExt cx="2425474" cy="2409678"/>
          </a:xfrm>
        </p:grpSpPr>
        <p:cxnSp>
          <p:nvCxnSpPr>
            <p:cNvPr id="64" name="Gerader Verbinder 8">
              <a:extLst>
                <a:ext uri="{FF2B5EF4-FFF2-40B4-BE49-F238E27FC236}">
                  <a16:creationId xmlns:a16="http://schemas.microsoft.com/office/drawing/2014/main" xmlns="" id="{87FDB6A1-7A17-4A5E-834F-E6B65B63087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Bogen 64">
              <a:extLst>
                <a:ext uri="{FF2B5EF4-FFF2-40B4-BE49-F238E27FC236}">
                  <a16:creationId xmlns:a16="http://schemas.microsoft.com/office/drawing/2014/main" xmlns="" id="{12074A23-452C-4A42-ABBB-0098025B9F7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66" name="Gerader Verbinder 10">
              <a:extLst>
                <a:ext uri="{FF2B5EF4-FFF2-40B4-BE49-F238E27FC236}">
                  <a16:creationId xmlns:a16="http://schemas.microsoft.com/office/drawing/2014/main" xmlns="" id="{AF34E269-2785-4D64-92D6-E40E66FA32C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10350501" y="9915525"/>
            <a:ext cx="646112" cy="0"/>
            <a:chOff x="113" y="113"/>
            <a:chExt cx="1016" cy="0"/>
          </a:xfrm>
        </p:grpSpPr>
        <p:sp>
          <p:nvSpPr>
            <p:cNvPr id="1336" name="Line 420"/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7" name="Line 421"/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6564313" y="9913938"/>
            <a:ext cx="644525" cy="0"/>
            <a:chOff x="113" y="113"/>
            <a:chExt cx="1016" cy="0"/>
          </a:xfrm>
        </p:grpSpPr>
        <p:sp>
          <p:nvSpPr>
            <p:cNvPr id="1267" name="Line 412"/>
            <p:cNvSpPr>
              <a:spLocks noChangeShapeType="1"/>
            </p:cNvSpPr>
            <p:nvPr/>
          </p:nv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8" name="Line 413"/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9" name="Line 414"/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035" name="Gruppieren 1343"/>
          <p:cNvGrpSpPr>
            <a:grpSpLocks/>
          </p:cNvGrpSpPr>
          <p:nvPr/>
        </p:nvGrpSpPr>
        <p:grpSpPr bwMode="auto">
          <a:xfrm>
            <a:off x="12700000" y="2330450"/>
            <a:ext cx="639763" cy="4763"/>
            <a:chOff x="0" y="0"/>
            <a:chExt cx="6404" cy="47"/>
          </a:xfrm>
        </p:grpSpPr>
        <p:grpSp>
          <p:nvGrpSpPr>
            <p:cNvPr id="1344" name="Group 12"/>
            <p:cNvGrpSpPr>
              <a:grpSpLocks/>
            </p:cNvGrpSpPr>
            <p:nvPr/>
          </p:nvGrpSpPr>
          <p:grpSpPr bwMode="auto">
            <a:xfrm>
              <a:off x="0" y="0"/>
              <a:ext cx="4292" cy="44"/>
              <a:chOff x="113" y="113"/>
              <a:chExt cx="676" cy="4813"/>
            </a:xfrm>
          </p:grpSpPr>
          <p:sp>
            <p:nvSpPr>
              <p:cNvPr id="1345" name="Line 425"/>
              <p:cNvSpPr>
                <a:spLocks noChangeShapeType="1"/>
              </p:cNvSpPr>
              <p:nvPr/>
            </p:nvSpPr>
            <p:spPr bwMode="auto">
              <a:xfrm>
                <a:off x="113" y="113"/>
                <a:ext cx="336" cy="0"/>
              </a:xfrm>
              <a:prstGeom prst="line">
                <a:avLst/>
              </a:prstGeom>
              <a:noFill/>
              <a:ln w="179640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" name="Line 426"/>
              <p:cNvSpPr>
                <a:spLocks noChangeShapeType="1"/>
              </p:cNvSpPr>
              <p:nvPr/>
            </p:nvSpPr>
            <p:spPr bwMode="auto">
              <a:xfrm>
                <a:off x="453" y="113"/>
                <a:ext cx="336" cy="0"/>
              </a:xfrm>
              <a:prstGeom prst="line">
                <a:avLst/>
              </a:prstGeom>
              <a:noFill/>
              <a:ln w="17964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" name="Line 424"/>
              <p:cNvSpPr>
                <a:spLocks noChangeShapeType="1"/>
              </p:cNvSpPr>
              <p:nvPr/>
            </p:nvSpPr>
            <p:spPr bwMode="auto">
              <a:xfrm>
                <a:off x="453" y="4926"/>
                <a:ext cx="336" cy="0"/>
              </a:xfrm>
              <a:prstGeom prst="line">
                <a:avLst/>
              </a:prstGeom>
              <a:noFill/>
              <a:ln w="179640">
                <a:solidFill>
                  <a:srgbClr val="00CC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1348" name="Line 425"/>
            <p:cNvSpPr>
              <a:spLocks noChangeShapeType="1"/>
            </p:cNvSpPr>
            <p:nvPr/>
          </p:nvSpPr>
          <p:spPr bwMode="auto">
            <a:xfrm>
              <a:off x="4270" y="47"/>
              <a:ext cx="2134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90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213033">
            <a:off x="11201096" y="6729414"/>
            <a:ext cx="414655" cy="14289"/>
            <a:chOff x="-12954" y="-1981622"/>
            <a:chExt cx="653" cy="14289"/>
          </a:xfrm>
        </p:grpSpPr>
        <p:cxnSp>
          <p:nvCxnSpPr>
            <p:cNvPr id="92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3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7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>
            <a:off x="9399284" y="6728880"/>
            <a:ext cx="426720" cy="0"/>
            <a:chOff x="457" y="113"/>
            <a:chExt cx="672" cy="0"/>
          </a:xfrm>
        </p:grpSpPr>
        <p:cxnSp>
          <p:nvCxnSpPr>
            <p:cNvPr id="108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0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1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111210" y="1103141"/>
            <a:ext cx="429260" cy="0"/>
            <a:chOff x="117" y="113"/>
            <a:chExt cx="676" cy="0"/>
          </a:xfrm>
        </p:grpSpPr>
        <p:cxnSp>
          <p:nvCxnSpPr>
            <p:cNvPr id="112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3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5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>
            <a:off x="4458984" y="2261653"/>
            <a:ext cx="643255" cy="0"/>
            <a:chOff x="117" y="113"/>
            <a:chExt cx="1013" cy="0"/>
          </a:xfrm>
        </p:grpSpPr>
        <p:cxnSp>
          <p:nvCxnSpPr>
            <p:cNvPr id="116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4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8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5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120" name="Line 412">
            <a:extLst>
              <a:ext uri="{FF2B5EF4-FFF2-40B4-BE49-F238E27FC236}">
                <a16:creationId xmlns:a16="http://schemas.microsoft.com/office/drawing/2014/main" xmlns="" id="{480D7A22-83C7-4B9A-8C00-C9FC9535B2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955622" y="9943566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3" name="Line 412">
            <a:extLst>
              <a:ext uri="{FF2B5EF4-FFF2-40B4-BE49-F238E27FC236}">
                <a16:creationId xmlns:a16="http://schemas.microsoft.com/office/drawing/2014/main" xmlns="" id="{480D7A22-83C7-4B9A-8C00-C9FC9535B2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50810" y="9924515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4" name="Line 412">
            <a:extLst>
              <a:ext uri="{FF2B5EF4-FFF2-40B4-BE49-F238E27FC236}">
                <a16:creationId xmlns:a16="http://schemas.microsoft.com/office/drawing/2014/main" xmlns="" id="{480D7A22-83C7-4B9A-8C00-C9FC9535B21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325468" y="657225"/>
            <a:ext cx="18182" cy="240079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7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853185" y="4552950"/>
            <a:ext cx="414655" cy="14289"/>
            <a:chOff x="-12954" y="-1981622"/>
            <a:chExt cx="653" cy="14289"/>
          </a:xfrm>
        </p:grpSpPr>
        <p:cxnSp>
          <p:nvCxnSpPr>
            <p:cNvPr id="128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0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3930010" y="8758237"/>
            <a:ext cx="414655" cy="14289"/>
            <a:chOff x="-12954" y="-1981622"/>
            <a:chExt cx="653" cy="14289"/>
          </a:xfrm>
        </p:grpSpPr>
        <p:cxnSp>
          <p:nvCxnSpPr>
            <p:cNvPr id="131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954" y="-1981622"/>
              <a:ext cx="382" cy="14289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2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-12571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3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>
            <a:off x="12398072" y="4600040"/>
            <a:ext cx="643255" cy="0"/>
            <a:chOff x="117" y="113"/>
            <a:chExt cx="1013" cy="0"/>
          </a:xfrm>
        </p:grpSpPr>
        <p:cxnSp>
          <p:nvCxnSpPr>
            <p:cNvPr id="134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4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5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6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5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7" name="Group 411">
            <a:extLst>
              <a:ext uri="{FF2B5EF4-FFF2-40B4-BE49-F238E27FC236}">
                <a16:creationId xmlns:a16="http://schemas.microsoft.com/office/drawing/2014/main" xmlns="" id="{DAEBAFC3-83DD-4C08-92D8-E0B2869CDC1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678433" y="2266416"/>
            <a:ext cx="643255" cy="0"/>
            <a:chOff x="117" y="113"/>
            <a:chExt cx="1013" cy="0"/>
          </a:xfrm>
        </p:grpSpPr>
        <p:cxnSp>
          <p:nvCxnSpPr>
            <p:cNvPr id="138" name="Line 412">
              <a:extLst>
                <a:ext uri="{FF2B5EF4-FFF2-40B4-BE49-F238E27FC236}">
                  <a16:creationId xmlns:a16="http://schemas.microsoft.com/office/drawing/2014/main" xmlns="" id="{480D7A22-83C7-4B9A-8C00-C9FC9535B2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4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9" name="Line 413">
              <a:extLst>
                <a:ext uri="{FF2B5EF4-FFF2-40B4-BE49-F238E27FC236}">
                  <a16:creationId xmlns:a16="http://schemas.microsoft.com/office/drawing/2014/main" xmlns="" id="{C500528E-11A7-4C10-9140-6A98C94A96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0" name="Line 414">
              <a:extLst>
                <a:ext uri="{FF2B5EF4-FFF2-40B4-BE49-F238E27FC236}">
                  <a16:creationId xmlns:a16="http://schemas.microsoft.com/office/drawing/2014/main" xmlns="" id="{DF33EA82-8F32-4E75-9CCE-9BBF2532C5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5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141" name="Line 412">
            <a:extLst>
              <a:ext uri="{FF2B5EF4-FFF2-40B4-BE49-F238E27FC236}">
                <a16:creationId xmlns:a16="http://schemas.microsoft.com/office/drawing/2014/main" xmlns="" id="{480D7A22-83C7-4B9A-8C00-C9FC9535B2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808859" y="6724116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1" name="Rechteck 90"/>
          <p:cNvSpPr/>
          <p:nvPr/>
        </p:nvSpPr>
        <p:spPr>
          <a:xfrm>
            <a:off x="1671638" y="2986088"/>
            <a:ext cx="3914775" cy="5986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Rechteck 93"/>
          <p:cNvSpPr/>
          <p:nvPr/>
        </p:nvSpPr>
        <p:spPr>
          <a:xfrm>
            <a:off x="400049" y="257175"/>
            <a:ext cx="5328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Rechteck 94"/>
          <p:cNvSpPr/>
          <p:nvPr/>
        </p:nvSpPr>
        <p:spPr>
          <a:xfrm>
            <a:off x="6958013" y="285750"/>
            <a:ext cx="7632000" cy="136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Rechteck 95"/>
          <p:cNvSpPr/>
          <p:nvPr/>
        </p:nvSpPr>
        <p:spPr>
          <a:xfrm>
            <a:off x="5572126" y="7400925"/>
            <a:ext cx="6543674" cy="154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Rechteck 96"/>
          <p:cNvSpPr/>
          <p:nvPr/>
        </p:nvSpPr>
        <p:spPr>
          <a:xfrm>
            <a:off x="12115800" y="5343525"/>
            <a:ext cx="871538" cy="3586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 rot="16200000">
            <a:off x="13835065" y="5551488"/>
            <a:ext cx="644525" cy="0"/>
            <a:chOff x="113" y="113"/>
            <a:chExt cx="1016" cy="0"/>
          </a:xfrm>
        </p:grpSpPr>
        <p:sp>
          <p:nvSpPr>
            <p:cNvPr id="898" name="Line 413"/>
            <p:cNvSpPr>
              <a:spLocks noChangeShapeType="1"/>
            </p:cNvSpPr>
            <p:nvPr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9" name="Line 414"/>
            <p:cNvSpPr>
              <a:spLocks noChangeShapeType="1"/>
            </p:cNvSpPr>
            <p:nvPr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" name="Line 413"/>
          <p:cNvSpPr>
            <a:spLocks noChangeShapeType="1"/>
          </p:cNvSpPr>
          <p:nvPr/>
        </p:nvSpPr>
        <p:spPr bwMode="auto">
          <a:xfrm>
            <a:off x="9472613" y="2300288"/>
            <a:ext cx="213150" cy="0"/>
          </a:xfrm>
          <a:prstGeom prst="line">
            <a:avLst/>
          </a:prstGeom>
          <a:noFill/>
          <a:ln w="179640">
            <a:solidFill>
              <a:srgbClr val="00CC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" name="Line 413"/>
          <p:cNvSpPr>
            <a:spLocks noChangeShapeType="1"/>
          </p:cNvSpPr>
          <p:nvPr/>
        </p:nvSpPr>
        <p:spPr bwMode="auto">
          <a:xfrm>
            <a:off x="9896475" y="2281239"/>
            <a:ext cx="213150" cy="0"/>
          </a:xfrm>
          <a:prstGeom prst="line">
            <a:avLst/>
          </a:prstGeom>
          <a:noFill/>
          <a:ln w="179640">
            <a:solidFill>
              <a:srgbClr val="00CC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917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selinaheilmann@gmx.net</cp:lastModifiedBy>
  <cp:revision>20</cp:revision>
  <dcterms:created xsi:type="dcterms:W3CDTF">2020-12-10T10:49:50Z</dcterms:created>
  <dcterms:modified xsi:type="dcterms:W3CDTF">2020-12-30T12:50:47Z</dcterms:modified>
</cp:coreProperties>
</file>